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7"/>
  </p:notesMasterIdLst>
  <p:handoutMasterIdLst>
    <p:handoutMasterId r:id="rId18"/>
  </p:handoutMasterIdLst>
  <p:sldIdLst>
    <p:sldId id="257" r:id="rId5"/>
    <p:sldId id="389" r:id="rId6"/>
    <p:sldId id="317" r:id="rId7"/>
    <p:sldId id="278" r:id="rId8"/>
    <p:sldId id="392" r:id="rId9"/>
    <p:sldId id="279" r:id="rId10"/>
    <p:sldId id="268" r:id="rId11"/>
    <p:sldId id="393" r:id="rId12"/>
    <p:sldId id="394" r:id="rId13"/>
    <p:sldId id="395" r:id="rId14"/>
    <p:sldId id="321" r:id="rId15"/>
    <p:sldId id="3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6C768-2261-493D-9C8D-619E3E842AE9}" v="45" dt="2024-01-31T14:06:44.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7" autoAdjust="0"/>
    <p:restoredTop sz="96000" autoAdjust="0"/>
  </p:normalViewPr>
  <p:slideViewPr>
    <p:cSldViewPr snapToGrid="0">
      <p:cViewPr varScale="1">
        <p:scale>
          <a:sx n="69" d="100"/>
          <a:sy n="69" d="100"/>
        </p:scale>
        <p:origin x="72" y="66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sko, Maryanne E" userId="8fe10aea-56cc-4c28-b2ab-3695ca9fcbd3" providerId="ADAL" clId="{79B6C768-2261-493D-9C8D-619E3E842AE9}"/>
    <pc:docChg chg="undo redo custSel addSld delSld modSld sldOrd">
      <pc:chgData name="Stasko, Maryanne E" userId="8fe10aea-56cc-4c28-b2ab-3695ca9fcbd3" providerId="ADAL" clId="{79B6C768-2261-493D-9C8D-619E3E842AE9}" dt="2024-01-31T14:06:44.591" v="1273"/>
      <pc:docMkLst>
        <pc:docMk/>
      </pc:docMkLst>
      <pc:sldChg chg="addSp modSp mod">
        <pc:chgData name="Stasko, Maryanne E" userId="8fe10aea-56cc-4c28-b2ab-3695ca9fcbd3" providerId="ADAL" clId="{79B6C768-2261-493D-9C8D-619E3E842AE9}" dt="2024-01-31T13:41:12.874" v="1042" actId="14100"/>
        <pc:sldMkLst>
          <pc:docMk/>
          <pc:sldMk cId="752814286" sldId="257"/>
        </pc:sldMkLst>
        <pc:spChg chg="mod">
          <ac:chgData name="Stasko, Maryanne E" userId="8fe10aea-56cc-4c28-b2ab-3695ca9fcbd3" providerId="ADAL" clId="{79B6C768-2261-493D-9C8D-619E3E842AE9}" dt="2024-01-31T13:41:12.874" v="1042" actId="14100"/>
          <ac:spMkLst>
            <pc:docMk/>
            <pc:sldMk cId="752814286" sldId="257"/>
            <ac:spMk id="3" creationId="{D9A11267-FC52-4990-8D98-010AFABA5544}"/>
          </ac:spMkLst>
        </pc:spChg>
        <pc:spChg chg="add mod">
          <ac:chgData name="Stasko, Maryanne E" userId="8fe10aea-56cc-4c28-b2ab-3695ca9fcbd3" providerId="ADAL" clId="{79B6C768-2261-493D-9C8D-619E3E842AE9}" dt="2024-01-31T13:41:07.176" v="1041" actId="20577"/>
          <ac:spMkLst>
            <pc:docMk/>
            <pc:sldMk cId="752814286" sldId="257"/>
            <ac:spMk id="4" creationId="{1EEB7C39-EB9C-6991-A3BE-7C5FB30727DE}"/>
          </ac:spMkLst>
        </pc:spChg>
      </pc:sldChg>
      <pc:sldChg chg="addSp delSp modSp mod modNotesTx">
        <pc:chgData name="Stasko, Maryanne E" userId="8fe10aea-56cc-4c28-b2ab-3695ca9fcbd3" providerId="ADAL" clId="{79B6C768-2261-493D-9C8D-619E3E842AE9}" dt="2024-01-31T13:58:09.324" v="1198" actId="1076"/>
        <pc:sldMkLst>
          <pc:docMk/>
          <pc:sldMk cId="2979876663" sldId="268"/>
        </pc:sldMkLst>
        <pc:spChg chg="add del mod">
          <ac:chgData name="Stasko, Maryanne E" userId="8fe10aea-56cc-4c28-b2ab-3695ca9fcbd3" providerId="ADAL" clId="{79B6C768-2261-493D-9C8D-619E3E842AE9}" dt="2024-01-31T12:34:23.980" v="240"/>
          <ac:spMkLst>
            <pc:docMk/>
            <pc:sldMk cId="2979876663" sldId="268"/>
            <ac:spMk id="2" creationId="{8CDB016D-91D0-C693-C833-87A4DC34C8E6}"/>
          </ac:spMkLst>
        </pc:spChg>
        <pc:spChg chg="mod">
          <ac:chgData name="Stasko, Maryanne E" userId="8fe10aea-56cc-4c28-b2ab-3695ca9fcbd3" providerId="ADAL" clId="{79B6C768-2261-493D-9C8D-619E3E842AE9}" dt="2024-01-31T12:49:47.064" v="553" actId="14100"/>
          <ac:spMkLst>
            <pc:docMk/>
            <pc:sldMk cId="2979876663" sldId="268"/>
            <ac:spMk id="3" creationId="{B1C6A53C-7538-4FF9-BC09-EFC116FE7054}"/>
          </ac:spMkLst>
        </pc:spChg>
        <pc:spChg chg="mod">
          <ac:chgData name="Stasko, Maryanne E" userId="8fe10aea-56cc-4c28-b2ab-3695ca9fcbd3" providerId="ADAL" clId="{79B6C768-2261-493D-9C8D-619E3E842AE9}" dt="2024-01-31T13:07:41.774" v="606" actId="14100"/>
          <ac:spMkLst>
            <pc:docMk/>
            <pc:sldMk cId="2979876663" sldId="268"/>
            <ac:spMk id="6" creationId="{ED2A30C0-1BC4-4764-9C0F-5D811CAB8312}"/>
          </ac:spMkLst>
        </pc:spChg>
        <pc:spChg chg="del">
          <ac:chgData name="Stasko, Maryanne E" userId="8fe10aea-56cc-4c28-b2ab-3695ca9fcbd3" providerId="ADAL" clId="{79B6C768-2261-493D-9C8D-619E3E842AE9}" dt="2024-01-31T13:07:57.953" v="608" actId="21"/>
          <ac:spMkLst>
            <pc:docMk/>
            <pc:sldMk cId="2979876663" sldId="268"/>
            <ac:spMk id="7" creationId="{45F69D6A-822D-4DB9-A2CC-D9106F1F2B68}"/>
          </ac:spMkLst>
        </pc:spChg>
        <pc:spChg chg="del">
          <ac:chgData name="Stasko, Maryanne E" userId="8fe10aea-56cc-4c28-b2ab-3695ca9fcbd3" providerId="ADAL" clId="{79B6C768-2261-493D-9C8D-619E3E842AE9}" dt="2024-01-31T13:07:54.426" v="607" actId="21"/>
          <ac:spMkLst>
            <pc:docMk/>
            <pc:sldMk cId="2979876663" sldId="268"/>
            <ac:spMk id="8" creationId="{6375D7F3-165A-439B-8D1D-6553B68C2886}"/>
          </ac:spMkLst>
        </pc:spChg>
        <pc:spChg chg="mod">
          <ac:chgData name="Stasko, Maryanne E" userId="8fe10aea-56cc-4c28-b2ab-3695ca9fcbd3" providerId="ADAL" clId="{79B6C768-2261-493D-9C8D-619E3E842AE9}" dt="2024-01-31T12:40:23.612" v="368" actId="20577"/>
          <ac:spMkLst>
            <pc:docMk/>
            <pc:sldMk cId="2979876663" sldId="268"/>
            <ac:spMk id="15" creationId="{84D39D81-9726-4BD7-BDC0-FA0B2AD0D219}"/>
          </ac:spMkLst>
        </pc:spChg>
        <pc:spChg chg="mod">
          <ac:chgData name="Stasko, Maryanne E" userId="8fe10aea-56cc-4c28-b2ab-3695ca9fcbd3" providerId="ADAL" clId="{79B6C768-2261-493D-9C8D-619E3E842AE9}" dt="2024-01-31T12:36:16.644" v="263" actId="1076"/>
          <ac:spMkLst>
            <pc:docMk/>
            <pc:sldMk cId="2979876663" sldId="268"/>
            <ac:spMk id="41" creationId="{91181F6D-A54F-4289-8C36-80ECE3B2C8E2}"/>
          </ac:spMkLst>
        </pc:spChg>
        <pc:spChg chg="mod">
          <ac:chgData name="Stasko, Maryanne E" userId="8fe10aea-56cc-4c28-b2ab-3695ca9fcbd3" providerId="ADAL" clId="{79B6C768-2261-493D-9C8D-619E3E842AE9}" dt="2024-01-31T12:40:18.760" v="366" actId="20577"/>
          <ac:spMkLst>
            <pc:docMk/>
            <pc:sldMk cId="2979876663" sldId="268"/>
            <ac:spMk id="42" creationId="{CCDF84CD-BC27-4182-9FBA-9D4FEED95410}"/>
          </ac:spMkLst>
        </pc:spChg>
        <pc:spChg chg="mod">
          <ac:chgData name="Stasko, Maryanne E" userId="8fe10aea-56cc-4c28-b2ab-3695ca9fcbd3" providerId="ADAL" clId="{79B6C768-2261-493D-9C8D-619E3E842AE9}" dt="2024-01-31T12:36:59.327" v="273" actId="1076"/>
          <ac:spMkLst>
            <pc:docMk/>
            <pc:sldMk cId="2979876663" sldId="268"/>
            <ac:spMk id="43" creationId="{E4387CED-5FBE-4AFF-B64D-975B5574F16F}"/>
          </ac:spMkLst>
        </pc:spChg>
        <pc:spChg chg="mod">
          <ac:chgData name="Stasko, Maryanne E" userId="8fe10aea-56cc-4c28-b2ab-3695ca9fcbd3" providerId="ADAL" clId="{79B6C768-2261-493D-9C8D-619E3E842AE9}" dt="2024-01-31T13:57:51.398" v="1194" actId="14100"/>
          <ac:spMkLst>
            <pc:docMk/>
            <pc:sldMk cId="2979876663" sldId="268"/>
            <ac:spMk id="44" creationId="{10E83414-3440-46C7-8C07-7D073B69C422}"/>
          </ac:spMkLst>
        </pc:spChg>
        <pc:spChg chg="mod">
          <ac:chgData name="Stasko, Maryanne E" userId="8fe10aea-56cc-4c28-b2ab-3695ca9fcbd3" providerId="ADAL" clId="{79B6C768-2261-493D-9C8D-619E3E842AE9}" dt="2024-01-31T12:44:15.115" v="396" actId="255"/>
          <ac:spMkLst>
            <pc:docMk/>
            <pc:sldMk cId="2979876663" sldId="268"/>
            <ac:spMk id="45" creationId="{FE5CD03B-066A-46AF-8FB8-E8A78074ABEF}"/>
          </ac:spMkLst>
        </pc:spChg>
        <pc:spChg chg="mod">
          <ac:chgData name="Stasko, Maryanne E" userId="8fe10aea-56cc-4c28-b2ab-3695ca9fcbd3" providerId="ADAL" clId="{79B6C768-2261-493D-9C8D-619E3E842AE9}" dt="2024-01-31T12:46:28.949" v="509" actId="1076"/>
          <ac:spMkLst>
            <pc:docMk/>
            <pc:sldMk cId="2979876663" sldId="268"/>
            <ac:spMk id="47" creationId="{F4640D91-CB97-4FCC-8FEF-F4B22B844DC4}"/>
          </ac:spMkLst>
        </pc:spChg>
        <pc:picChg chg="add mod">
          <ac:chgData name="Stasko, Maryanne E" userId="8fe10aea-56cc-4c28-b2ab-3695ca9fcbd3" providerId="ADAL" clId="{79B6C768-2261-493D-9C8D-619E3E842AE9}" dt="2024-01-31T13:58:09.324" v="1198" actId="1076"/>
          <ac:picMkLst>
            <pc:docMk/>
            <pc:sldMk cId="2979876663" sldId="268"/>
            <ac:picMk id="4" creationId="{3FB9C692-2F88-4646-5D93-C94E8C60450C}"/>
          </ac:picMkLst>
        </pc:picChg>
        <pc:picChg chg="mod">
          <ac:chgData name="Stasko, Maryanne E" userId="8fe10aea-56cc-4c28-b2ab-3695ca9fcbd3" providerId="ADAL" clId="{79B6C768-2261-493D-9C8D-619E3E842AE9}" dt="2024-01-31T12:31:06.717" v="180" actId="14826"/>
          <ac:picMkLst>
            <pc:docMk/>
            <pc:sldMk cId="2979876663" sldId="268"/>
            <ac:picMk id="17" creationId="{05ED5B1E-974F-476C-A3C9-572D3602E95E}"/>
          </ac:picMkLst>
        </pc:picChg>
        <pc:picChg chg="mod">
          <ac:chgData name="Stasko, Maryanne E" userId="8fe10aea-56cc-4c28-b2ab-3695ca9fcbd3" providerId="ADAL" clId="{79B6C768-2261-493D-9C8D-619E3E842AE9}" dt="2024-01-31T12:35:55.392" v="249" actId="14100"/>
          <ac:picMkLst>
            <pc:docMk/>
            <pc:sldMk cId="2979876663" sldId="268"/>
            <ac:picMk id="36" creationId="{F3CCCCDF-EA66-4F5E-98F3-A05239CBBAC4}"/>
          </ac:picMkLst>
        </pc:picChg>
        <pc:picChg chg="mod">
          <ac:chgData name="Stasko, Maryanne E" userId="8fe10aea-56cc-4c28-b2ab-3695ca9fcbd3" providerId="ADAL" clId="{79B6C768-2261-493D-9C8D-619E3E842AE9}" dt="2024-01-31T12:41:57.175" v="369" actId="14826"/>
          <ac:picMkLst>
            <pc:docMk/>
            <pc:sldMk cId="2979876663" sldId="268"/>
            <ac:picMk id="38" creationId="{8A6BB597-41F4-432E-8432-8F39511B2941}"/>
          </ac:picMkLst>
        </pc:picChg>
        <pc:picChg chg="mod">
          <ac:chgData name="Stasko, Maryanne E" userId="8fe10aea-56cc-4c28-b2ab-3695ca9fcbd3" providerId="ADAL" clId="{79B6C768-2261-493D-9C8D-619E3E842AE9}" dt="2024-01-31T12:47:07.737" v="516" actId="14826"/>
          <ac:picMkLst>
            <pc:docMk/>
            <pc:sldMk cId="2979876663" sldId="268"/>
            <ac:picMk id="40" creationId="{76B2FC80-9F3B-46D8-94D9-882D90A858F6}"/>
          </ac:picMkLst>
        </pc:picChg>
      </pc:sldChg>
      <pc:sldChg chg="del">
        <pc:chgData name="Stasko, Maryanne E" userId="8fe10aea-56cc-4c28-b2ab-3695ca9fcbd3" providerId="ADAL" clId="{79B6C768-2261-493D-9C8D-619E3E842AE9}" dt="2024-01-31T13:39:01.869" v="989" actId="2696"/>
        <pc:sldMkLst>
          <pc:docMk/>
          <pc:sldMk cId="3891345585" sldId="270"/>
        </pc:sldMkLst>
      </pc:sldChg>
      <pc:sldChg chg="del">
        <pc:chgData name="Stasko, Maryanne E" userId="8fe10aea-56cc-4c28-b2ab-3695ca9fcbd3" providerId="ADAL" clId="{79B6C768-2261-493D-9C8D-619E3E842AE9}" dt="2024-01-31T13:38:42.908" v="988" actId="2696"/>
        <pc:sldMkLst>
          <pc:docMk/>
          <pc:sldMk cId="2624630061" sldId="272"/>
        </pc:sldMkLst>
      </pc:sldChg>
      <pc:sldChg chg="del">
        <pc:chgData name="Stasko, Maryanne E" userId="8fe10aea-56cc-4c28-b2ab-3695ca9fcbd3" providerId="ADAL" clId="{79B6C768-2261-493D-9C8D-619E3E842AE9}" dt="2024-01-31T12:15:10.200" v="105" actId="2696"/>
        <pc:sldMkLst>
          <pc:docMk/>
          <pc:sldMk cId="3740286033" sldId="277"/>
        </pc:sldMkLst>
      </pc:sldChg>
      <pc:sldChg chg="addSp delSp modSp mod setBg">
        <pc:chgData name="Stasko, Maryanne E" userId="8fe10aea-56cc-4c28-b2ab-3695ca9fcbd3" providerId="ADAL" clId="{79B6C768-2261-493D-9C8D-619E3E842AE9}" dt="2024-01-31T13:08:21.157" v="612" actId="21"/>
        <pc:sldMkLst>
          <pc:docMk/>
          <pc:sldMk cId="2496947791" sldId="278"/>
        </pc:sldMkLst>
        <pc:spChg chg="del mod">
          <ac:chgData name="Stasko, Maryanne E" userId="8fe10aea-56cc-4c28-b2ab-3695ca9fcbd3" providerId="ADAL" clId="{79B6C768-2261-493D-9C8D-619E3E842AE9}" dt="2024-01-31T12:15:49.650" v="109" actId="21"/>
          <ac:spMkLst>
            <pc:docMk/>
            <pc:sldMk cId="2496947791" sldId="278"/>
            <ac:spMk id="2" creationId="{FCB102D8-1D22-4940-AF19-07CF3A0DC5F4}"/>
          </ac:spMkLst>
        </pc:spChg>
        <pc:spChg chg="add del mod">
          <ac:chgData name="Stasko, Maryanne E" userId="8fe10aea-56cc-4c28-b2ab-3695ca9fcbd3" providerId="ADAL" clId="{79B6C768-2261-493D-9C8D-619E3E842AE9}" dt="2024-01-31T12:15:35.358" v="107"/>
          <ac:spMkLst>
            <pc:docMk/>
            <pc:sldMk cId="2496947791" sldId="278"/>
            <ac:spMk id="4" creationId="{9F190C4E-305F-6701-4EC9-F504CF5D032B}"/>
          </ac:spMkLst>
        </pc:spChg>
        <pc:spChg chg="add del mod">
          <ac:chgData name="Stasko, Maryanne E" userId="8fe10aea-56cc-4c28-b2ab-3695ca9fcbd3" providerId="ADAL" clId="{79B6C768-2261-493D-9C8D-619E3E842AE9}" dt="2024-01-31T12:15:59.587" v="113" actId="21"/>
          <ac:spMkLst>
            <pc:docMk/>
            <pc:sldMk cId="2496947791" sldId="278"/>
            <ac:spMk id="7" creationId="{17A3E775-7039-6BA6-97AE-16A04717BB23}"/>
          </ac:spMkLst>
        </pc:spChg>
        <pc:spChg chg="add del mod">
          <ac:chgData name="Stasko, Maryanne E" userId="8fe10aea-56cc-4c28-b2ab-3695ca9fcbd3" providerId="ADAL" clId="{79B6C768-2261-493D-9C8D-619E3E842AE9}" dt="2024-01-31T12:15:54.767" v="112" actId="21"/>
          <ac:spMkLst>
            <pc:docMk/>
            <pc:sldMk cId="2496947791" sldId="278"/>
            <ac:spMk id="9" creationId="{C458661B-3FA4-909F-C53B-5F59B0ED9D76}"/>
          </ac:spMkLst>
        </pc:spChg>
        <pc:spChg chg="del mod">
          <ac:chgData name="Stasko, Maryanne E" userId="8fe10aea-56cc-4c28-b2ab-3695ca9fcbd3" providerId="ADAL" clId="{79B6C768-2261-493D-9C8D-619E3E842AE9}" dt="2024-01-31T13:08:17.019" v="611" actId="21"/>
          <ac:spMkLst>
            <pc:docMk/>
            <pc:sldMk cId="2496947791" sldId="278"/>
            <ac:spMk id="14" creationId="{DC738669-5750-45EA-9715-A0041D4C569B}"/>
          </ac:spMkLst>
        </pc:spChg>
        <pc:spChg chg="del mod">
          <ac:chgData name="Stasko, Maryanne E" userId="8fe10aea-56cc-4c28-b2ab-3695ca9fcbd3" providerId="ADAL" clId="{79B6C768-2261-493D-9C8D-619E3E842AE9}" dt="2024-01-31T13:08:21.157" v="612" actId="21"/>
          <ac:spMkLst>
            <pc:docMk/>
            <pc:sldMk cId="2496947791" sldId="278"/>
            <ac:spMk id="15" creationId="{CD05A243-8080-4F6D-8538-65CDDF891BA6}"/>
          </ac:spMkLst>
        </pc:spChg>
        <pc:spChg chg="mod">
          <ac:chgData name="Stasko, Maryanne E" userId="8fe10aea-56cc-4c28-b2ab-3695ca9fcbd3" providerId="ADAL" clId="{79B6C768-2261-493D-9C8D-619E3E842AE9}" dt="2024-01-31T12:15:41.825" v="108" actId="26606"/>
          <ac:spMkLst>
            <pc:docMk/>
            <pc:sldMk cId="2496947791" sldId="278"/>
            <ac:spMk id="16" creationId="{3F8A62C8-5437-4C47-AC0F-0605F84CBA57}"/>
          </ac:spMkLst>
        </pc:spChg>
        <pc:spChg chg="add">
          <ac:chgData name="Stasko, Maryanne E" userId="8fe10aea-56cc-4c28-b2ab-3695ca9fcbd3" providerId="ADAL" clId="{79B6C768-2261-493D-9C8D-619E3E842AE9}" dt="2024-01-31T12:15:41.825" v="108" actId="26606"/>
          <ac:spMkLst>
            <pc:docMk/>
            <pc:sldMk cId="2496947791" sldId="278"/>
            <ac:spMk id="21" creationId="{82184FF4-7029-4ED7-813A-192E60608764}"/>
          </ac:spMkLst>
        </pc:spChg>
        <pc:spChg chg="add">
          <ac:chgData name="Stasko, Maryanne E" userId="8fe10aea-56cc-4c28-b2ab-3695ca9fcbd3" providerId="ADAL" clId="{79B6C768-2261-493D-9C8D-619E3E842AE9}" dt="2024-01-31T12:15:41.825" v="108" actId="26606"/>
          <ac:spMkLst>
            <pc:docMk/>
            <pc:sldMk cId="2496947791" sldId="278"/>
            <ac:spMk id="23" creationId="{AAA7AB09-557C-41AD-9113-FF9F68FA1035}"/>
          </ac:spMkLst>
        </pc:spChg>
        <pc:spChg chg="add">
          <ac:chgData name="Stasko, Maryanne E" userId="8fe10aea-56cc-4c28-b2ab-3695ca9fcbd3" providerId="ADAL" clId="{79B6C768-2261-493D-9C8D-619E3E842AE9}" dt="2024-01-31T12:15:41.825" v="108" actId="26606"/>
          <ac:spMkLst>
            <pc:docMk/>
            <pc:sldMk cId="2496947791" sldId="278"/>
            <ac:spMk id="25" creationId="{EF99ECAA-1F11-4937-BBA6-51935AB44C9D}"/>
          </ac:spMkLst>
        </pc:spChg>
        <pc:spChg chg="add">
          <ac:chgData name="Stasko, Maryanne E" userId="8fe10aea-56cc-4c28-b2ab-3695ca9fcbd3" providerId="ADAL" clId="{79B6C768-2261-493D-9C8D-619E3E842AE9}" dt="2024-01-31T12:15:41.825" v="108" actId="26606"/>
          <ac:spMkLst>
            <pc:docMk/>
            <pc:sldMk cId="2496947791" sldId="278"/>
            <ac:spMk id="33" creationId="{1DB043B4-68C6-45B9-82AC-A5800EADB8DB}"/>
          </ac:spMkLst>
        </pc:spChg>
        <pc:spChg chg="add">
          <ac:chgData name="Stasko, Maryanne E" userId="8fe10aea-56cc-4c28-b2ab-3695ca9fcbd3" providerId="ADAL" clId="{79B6C768-2261-493D-9C8D-619E3E842AE9}" dt="2024-01-31T12:15:41.825" v="108" actId="26606"/>
          <ac:spMkLst>
            <pc:docMk/>
            <pc:sldMk cId="2496947791" sldId="278"/>
            <ac:spMk id="35" creationId="{E49CA12F-6E27-4C54-88C4-EE6CE7C473F1}"/>
          </ac:spMkLst>
        </pc:spChg>
        <pc:spChg chg="add">
          <ac:chgData name="Stasko, Maryanne E" userId="8fe10aea-56cc-4c28-b2ab-3695ca9fcbd3" providerId="ADAL" clId="{79B6C768-2261-493D-9C8D-619E3E842AE9}" dt="2024-01-31T12:15:41.825" v="108" actId="26606"/>
          <ac:spMkLst>
            <pc:docMk/>
            <pc:sldMk cId="2496947791" sldId="278"/>
            <ac:spMk id="37" creationId="{5337EA23-6703-4C96-9EEB-A408CBDD67BD}"/>
          </ac:spMkLst>
        </pc:spChg>
        <pc:grpChg chg="add">
          <ac:chgData name="Stasko, Maryanne E" userId="8fe10aea-56cc-4c28-b2ab-3695ca9fcbd3" providerId="ADAL" clId="{79B6C768-2261-493D-9C8D-619E3E842AE9}" dt="2024-01-31T12:15:41.825" v="108" actId="26606"/>
          <ac:grpSpMkLst>
            <pc:docMk/>
            <pc:sldMk cId="2496947791" sldId="278"/>
            <ac:grpSpMk id="27" creationId="{79DE9FAB-6BBA-4CFE-B67D-77B47F01ECA4}"/>
          </ac:grpSpMkLst>
        </pc:grpChg>
        <pc:graphicFrameChg chg="del">
          <ac:chgData name="Stasko, Maryanne E" userId="8fe10aea-56cc-4c28-b2ab-3695ca9fcbd3" providerId="ADAL" clId="{79B6C768-2261-493D-9C8D-619E3E842AE9}" dt="2024-01-31T12:15:22.261" v="106" actId="21"/>
          <ac:graphicFrameMkLst>
            <pc:docMk/>
            <pc:sldMk cId="2496947791" sldId="278"/>
            <ac:graphicFrameMk id="13" creationId="{914D6EE3-4782-45C1-A75C-003483879C97}"/>
          </ac:graphicFrameMkLst>
        </pc:graphicFrameChg>
        <pc:picChg chg="add del mod ord">
          <ac:chgData name="Stasko, Maryanne E" userId="8fe10aea-56cc-4c28-b2ab-3695ca9fcbd3" providerId="ADAL" clId="{79B6C768-2261-493D-9C8D-619E3E842AE9}" dt="2024-01-31T12:22:27.728" v="128" actId="14826"/>
          <ac:picMkLst>
            <pc:docMk/>
            <pc:sldMk cId="2496947791" sldId="278"/>
            <ac:picMk id="5" creationId="{5415E6BD-76E5-5AD3-5F1A-CD6315852661}"/>
          </ac:picMkLst>
        </pc:picChg>
      </pc:sldChg>
      <pc:sldChg chg="addSp delSp modSp mod modNotesTx">
        <pc:chgData name="Stasko, Maryanne E" userId="8fe10aea-56cc-4c28-b2ab-3695ca9fcbd3" providerId="ADAL" clId="{79B6C768-2261-493D-9C8D-619E3E842AE9}" dt="2024-01-31T13:38:33.777" v="987"/>
        <pc:sldMkLst>
          <pc:docMk/>
          <pc:sldMk cId="395518310" sldId="279"/>
        </pc:sldMkLst>
        <pc:spChg chg="add del mod">
          <ac:chgData name="Stasko, Maryanne E" userId="8fe10aea-56cc-4c28-b2ab-3695ca9fcbd3" providerId="ADAL" clId="{79B6C768-2261-493D-9C8D-619E3E842AE9}" dt="2024-01-31T12:26:29.278" v="148" actId="21"/>
          <ac:spMkLst>
            <pc:docMk/>
            <pc:sldMk cId="395518310" sldId="279"/>
            <ac:spMk id="4" creationId="{EFEA5F0F-56E1-B5D2-C678-AF128E65B658}"/>
          </ac:spMkLst>
        </pc:spChg>
        <pc:spChg chg="mod">
          <ac:chgData name="Stasko, Maryanne E" userId="8fe10aea-56cc-4c28-b2ab-3695ca9fcbd3" providerId="ADAL" clId="{79B6C768-2261-493D-9C8D-619E3E842AE9}" dt="2024-01-31T12:26:55.466" v="178" actId="20577"/>
          <ac:spMkLst>
            <pc:docMk/>
            <pc:sldMk cId="395518310" sldId="279"/>
            <ac:spMk id="14" creationId="{C15EE852-24F1-4643-8082-AB45CFF2BA10}"/>
          </ac:spMkLst>
        </pc:spChg>
        <pc:spChg chg="mod">
          <ac:chgData name="Stasko, Maryanne E" userId="8fe10aea-56cc-4c28-b2ab-3695ca9fcbd3" providerId="ADAL" clId="{79B6C768-2261-493D-9C8D-619E3E842AE9}" dt="2024-01-31T12:26:42.334" v="150" actId="1076"/>
          <ac:spMkLst>
            <pc:docMk/>
            <pc:sldMk cId="395518310" sldId="279"/>
            <ac:spMk id="15" creationId="{4139825C-53C7-44F4-A064-9795CECD081B}"/>
          </ac:spMkLst>
        </pc:spChg>
        <pc:spChg chg="del">
          <ac:chgData name="Stasko, Maryanne E" userId="8fe10aea-56cc-4c28-b2ab-3695ca9fcbd3" providerId="ADAL" clId="{79B6C768-2261-493D-9C8D-619E3E842AE9}" dt="2024-01-31T12:17:43.025" v="123" actId="21"/>
          <ac:spMkLst>
            <pc:docMk/>
            <pc:sldMk cId="395518310" sldId="279"/>
            <ac:spMk id="19" creationId="{386DB667-0553-4FB8-B0E0-776539934AFF}"/>
          </ac:spMkLst>
        </pc:spChg>
        <pc:spChg chg="del">
          <ac:chgData name="Stasko, Maryanne E" userId="8fe10aea-56cc-4c28-b2ab-3695ca9fcbd3" providerId="ADAL" clId="{79B6C768-2261-493D-9C8D-619E3E842AE9}" dt="2024-01-31T12:17:40.009" v="122" actId="21"/>
          <ac:spMkLst>
            <pc:docMk/>
            <pc:sldMk cId="395518310" sldId="279"/>
            <ac:spMk id="20" creationId="{C77C6228-C5A8-44DC-ABD7-A22A4475D3DF}"/>
          </ac:spMkLst>
        </pc:spChg>
        <pc:picChg chg="add mod">
          <ac:chgData name="Stasko, Maryanne E" userId="8fe10aea-56cc-4c28-b2ab-3695ca9fcbd3" providerId="ADAL" clId="{79B6C768-2261-493D-9C8D-619E3E842AE9}" dt="2024-01-31T12:26:35.349" v="149" actId="1076"/>
          <ac:picMkLst>
            <pc:docMk/>
            <pc:sldMk cId="395518310" sldId="279"/>
            <ac:picMk id="2" creationId="{9385BC2C-DAC6-17CA-CD2F-18D5D73CBD2E}"/>
          </ac:picMkLst>
        </pc:picChg>
        <pc:picChg chg="del mod">
          <ac:chgData name="Stasko, Maryanne E" userId="8fe10aea-56cc-4c28-b2ab-3695ca9fcbd3" providerId="ADAL" clId="{79B6C768-2261-493D-9C8D-619E3E842AE9}" dt="2024-01-31T12:26:23.927" v="147" actId="21"/>
          <ac:picMkLst>
            <pc:docMk/>
            <pc:sldMk cId="395518310" sldId="279"/>
            <ac:picMk id="18" creationId="{301557C2-9072-409B-88EC-E8577CEFCAFB}"/>
          </ac:picMkLst>
        </pc:picChg>
      </pc:sldChg>
      <pc:sldChg chg="del">
        <pc:chgData name="Stasko, Maryanne E" userId="8fe10aea-56cc-4c28-b2ab-3695ca9fcbd3" providerId="ADAL" clId="{79B6C768-2261-493D-9C8D-619E3E842AE9}" dt="2024-01-31T13:39:06.821" v="990" actId="2696"/>
        <pc:sldMkLst>
          <pc:docMk/>
          <pc:sldMk cId="1420547054" sldId="281"/>
        </pc:sldMkLst>
      </pc:sldChg>
      <pc:sldChg chg="addSp delSp modSp mod modNotesTx">
        <pc:chgData name="Stasko, Maryanne E" userId="8fe10aea-56cc-4c28-b2ab-3695ca9fcbd3" providerId="ADAL" clId="{79B6C768-2261-493D-9C8D-619E3E842AE9}" dt="2024-01-31T13:38:19.085" v="985"/>
        <pc:sldMkLst>
          <pc:docMk/>
          <pc:sldMk cId="560021826" sldId="317"/>
        </pc:sldMkLst>
        <pc:spChg chg="del">
          <ac:chgData name="Stasko, Maryanne E" userId="8fe10aea-56cc-4c28-b2ab-3695ca9fcbd3" providerId="ADAL" clId="{79B6C768-2261-493D-9C8D-619E3E842AE9}" dt="2024-01-31T11:55:29.265" v="6" actId="21"/>
          <ac:spMkLst>
            <pc:docMk/>
            <pc:sldMk cId="560021826" sldId="317"/>
            <ac:spMk id="2" creationId="{2910D835-B454-4270-BB35-86A187307E6F}"/>
          </ac:spMkLst>
        </pc:spChg>
        <pc:spChg chg="del">
          <ac:chgData name="Stasko, Maryanne E" userId="8fe10aea-56cc-4c28-b2ab-3695ca9fcbd3" providerId="ADAL" clId="{79B6C768-2261-493D-9C8D-619E3E842AE9}" dt="2024-01-31T11:55:17.225" v="3" actId="21"/>
          <ac:spMkLst>
            <pc:docMk/>
            <pc:sldMk cId="560021826" sldId="317"/>
            <ac:spMk id="3" creationId="{7F7F653B-90B5-4F47-A33F-93DCB2EF68C2}"/>
          </ac:spMkLst>
        </pc:spChg>
        <pc:spChg chg="add del mod">
          <ac:chgData name="Stasko, Maryanne E" userId="8fe10aea-56cc-4c28-b2ab-3695ca9fcbd3" providerId="ADAL" clId="{79B6C768-2261-493D-9C8D-619E3E842AE9}" dt="2024-01-31T11:55:24.223" v="5" actId="21"/>
          <ac:spMkLst>
            <pc:docMk/>
            <pc:sldMk cId="560021826" sldId="317"/>
            <ac:spMk id="6" creationId="{A066C9F4-0301-E531-3FFA-7BE3AF9696CA}"/>
          </ac:spMkLst>
        </pc:spChg>
        <pc:spChg chg="mod">
          <ac:chgData name="Stasko, Maryanne E" userId="8fe10aea-56cc-4c28-b2ab-3695ca9fcbd3" providerId="ADAL" clId="{79B6C768-2261-493D-9C8D-619E3E842AE9}" dt="2024-01-31T12:13:33.083" v="96" actId="20577"/>
          <ac:spMkLst>
            <pc:docMk/>
            <pc:sldMk cId="560021826" sldId="317"/>
            <ac:spMk id="15" creationId="{40F1DF5B-353A-4270-8C10-6A1509441174}"/>
          </ac:spMkLst>
        </pc:spChg>
        <pc:spChg chg="mod">
          <ac:chgData name="Stasko, Maryanne E" userId="8fe10aea-56cc-4c28-b2ab-3695ca9fcbd3" providerId="ADAL" clId="{79B6C768-2261-493D-9C8D-619E3E842AE9}" dt="2024-01-31T12:14:51.849" v="104" actId="1076"/>
          <ac:spMkLst>
            <pc:docMk/>
            <pc:sldMk cId="560021826" sldId="317"/>
            <ac:spMk id="16" creationId="{4BDCF583-1D5D-4235-97C2-39272B80A0B1}"/>
          </ac:spMkLst>
        </pc:spChg>
        <pc:picChg chg="add del">
          <ac:chgData name="Stasko, Maryanne E" userId="8fe10aea-56cc-4c28-b2ab-3695ca9fcbd3" providerId="ADAL" clId="{79B6C768-2261-493D-9C8D-619E3E842AE9}" dt="2024-01-31T11:55:24.223" v="5" actId="21"/>
          <ac:picMkLst>
            <pc:docMk/>
            <pc:sldMk cId="560021826" sldId="317"/>
            <ac:picMk id="8" creationId="{5FED7C55-F545-49A1-90FD-D853A25AB453}"/>
          </ac:picMkLst>
        </pc:picChg>
      </pc:sldChg>
      <pc:sldChg chg="delSp modSp mod modNotesTx">
        <pc:chgData name="Stasko, Maryanne E" userId="8fe10aea-56cc-4c28-b2ab-3695ca9fcbd3" providerId="ADAL" clId="{79B6C768-2261-493D-9C8D-619E3E842AE9}" dt="2024-01-31T13:51:28.489" v="1072" actId="20577"/>
        <pc:sldMkLst>
          <pc:docMk/>
          <pc:sldMk cId="3521561301" sldId="321"/>
        </pc:sldMkLst>
        <pc:spChg chg="del">
          <ac:chgData name="Stasko, Maryanne E" userId="8fe10aea-56cc-4c28-b2ab-3695ca9fcbd3" providerId="ADAL" clId="{79B6C768-2261-493D-9C8D-619E3E842AE9}" dt="2024-01-31T13:39:23.018" v="992" actId="21"/>
          <ac:spMkLst>
            <pc:docMk/>
            <pc:sldMk cId="3521561301" sldId="321"/>
            <ac:spMk id="4" creationId="{0C329F70-04F7-4C70-BCF8-D4371F54EF2F}"/>
          </ac:spMkLst>
        </pc:spChg>
        <pc:spChg chg="del">
          <ac:chgData name="Stasko, Maryanne E" userId="8fe10aea-56cc-4c28-b2ab-3695ca9fcbd3" providerId="ADAL" clId="{79B6C768-2261-493D-9C8D-619E3E842AE9}" dt="2024-01-31T13:39:20.047" v="991" actId="21"/>
          <ac:spMkLst>
            <pc:docMk/>
            <pc:sldMk cId="3521561301" sldId="321"/>
            <ac:spMk id="5" creationId="{06A3302E-502D-4151-81C9-5FD6AF9596D6}"/>
          </ac:spMkLst>
        </pc:spChg>
        <pc:spChg chg="mod">
          <ac:chgData name="Stasko, Maryanne E" userId="8fe10aea-56cc-4c28-b2ab-3695ca9fcbd3" providerId="ADAL" clId="{79B6C768-2261-493D-9C8D-619E3E842AE9}" dt="2024-01-31T13:40:25.810" v="1003" actId="1076"/>
          <ac:spMkLst>
            <pc:docMk/>
            <pc:sldMk cId="3521561301" sldId="321"/>
            <ac:spMk id="11" creationId="{581E8936-2270-47FE-94A4-398CB123EF90}"/>
          </ac:spMkLst>
        </pc:spChg>
        <pc:spChg chg="del mod">
          <ac:chgData name="Stasko, Maryanne E" userId="8fe10aea-56cc-4c28-b2ab-3695ca9fcbd3" providerId="ADAL" clId="{79B6C768-2261-493D-9C8D-619E3E842AE9}" dt="2024-01-31T13:39:31.397" v="995" actId="21"/>
          <ac:spMkLst>
            <pc:docMk/>
            <pc:sldMk cId="3521561301" sldId="321"/>
            <ac:spMk id="13" creationId="{C0287FEC-3826-4868-8D93-52429C6156F5}"/>
          </ac:spMkLst>
        </pc:spChg>
      </pc:sldChg>
      <pc:sldChg chg="del">
        <pc:chgData name="Stasko, Maryanne E" userId="8fe10aea-56cc-4c28-b2ab-3695ca9fcbd3" providerId="ADAL" clId="{79B6C768-2261-493D-9C8D-619E3E842AE9}" dt="2024-01-31T11:55:08.936" v="2" actId="2696"/>
        <pc:sldMkLst>
          <pc:docMk/>
          <pc:sldMk cId="2158886557" sldId="384"/>
        </pc:sldMkLst>
      </pc:sldChg>
      <pc:sldChg chg="delSp modSp mod modNotesTx">
        <pc:chgData name="Stasko, Maryanne E" userId="8fe10aea-56cc-4c28-b2ab-3695ca9fcbd3" providerId="ADAL" clId="{79B6C768-2261-493D-9C8D-619E3E842AE9}" dt="2024-01-31T12:11:31.955" v="56" actId="20577"/>
        <pc:sldMkLst>
          <pc:docMk/>
          <pc:sldMk cId="2313234867" sldId="389"/>
        </pc:sldMkLst>
        <pc:spChg chg="mod">
          <ac:chgData name="Stasko, Maryanne E" userId="8fe10aea-56cc-4c28-b2ab-3695ca9fcbd3" providerId="ADAL" clId="{79B6C768-2261-493D-9C8D-619E3E842AE9}" dt="2024-01-31T12:00:02.812" v="19" actId="20577"/>
          <ac:spMkLst>
            <pc:docMk/>
            <pc:sldMk cId="2313234867" sldId="389"/>
            <ac:spMk id="2" creationId="{0046426E-F6F6-4A7C-9181-8C3090996261}"/>
          </ac:spMkLst>
        </pc:spChg>
        <pc:spChg chg="del mod">
          <ac:chgData name="Stasko, Maryanne E" userId="8fe10aea-56cc-4c28-b2ab-3695ca9fcbd3" providerId="ADAL" clId="{79B6C768-2261-493D-9C8D-619E3E842AE9}" dt="2024-01-31T11:57:25.585" v="9" actId="21"/>
          <ac:spMkLst>
            <pc:docMk/>
            <pc:sldMk cId="2313234867" sldId="389"/>
            <ac:spMk id="3" creationId="{D3B60D6F-4D0F-4D33-B2A7-159C8583FF00}"/>
          </ac:spMkLst>
        </pc:spChg>
        <pc:spChg chg="del">
          <ac:chgData name="Stasko, Maryanne E" userId="8fe10aea-56cc-4c28-b2ab-3695ca9fcbd3" providerId="ADAL" clId="{79B6C768-2261-493D-9C8D-619E3E842AE9}" dt="2024-01-31T11:54:35.789" v="1" actId="21"/>
          <ac:spMkLst>
            <pc:docMk/>
            <pc:sldMk cId="2313234867" sldId="389"/>
            <ac:spMk id="13" creationId="{915FE2C5-E66A-4405-B19E-2C5C546C98E4}"/>
          </ac:spMkLst>
        </pc:spChg>
        <pc:spChg chg="del">
          <ac:chgData name="Stasko, Maryanne E" userId="8fe10aea-56cc-4c28-b2ab-3695ca9fcbd3" providerId="ADAL" clId="{79B6C768-2261-493D-9C8D-619E3E842AE9}" dt="2024-01-31T11:54:32.149" v="0" actId="21"/>
          <ac:spMkLst>
            <pc:docMk/>
            <pc:sldMk cId="2313234867" sldId="389"/>
            <ac:spMk id="14" creationId="{B01DF4D0-78BC-4C8C-9570-26F0B225433A}"/>
          </ac:spMkLst>
        </pc:spChg>
        <pc:picChg chg="mod">
          <ac:chgData name="Stasko, Maryanne E" userId="8fe10aea-56cc-4c28-b2ab-3695ca9fcbd3" providerId="ADAL" clId="{79B6C768-2261-493D-9C8D-619E3E842AE9}" dt="2024-01-31T12:10:54.402" v="49" actId="1076"/>
          <ac:picMkLst>
            <pc:docMk/>
            <pc:sldMk cId="2313234867" sldId="389"/>
            <ac:picMk id="8" creationId="{06D2324F-3B7B-45EF-9584-C8EADD2C8C0B}"/>
          </ac:picMkLst>
        </pc:picChg>
        <pc:picChg chg="mod">
          <ac:chgData name="Stasko, Maryanne E" userId="8fe10aea-56cc-4c28-b2ab-3695ca9fcbd3" providerId="ADAL" clId="{79B6C768-2261-493D-9C8D-619E3E842AE9}" dt="2024-01-31T12:11:02.103" v="51" actId="14100"/>
          <ac:picMkLst>
            <pc:docMk/>
            <pc:sldMk cId="2313234867" sldId="389"/>
            <ac:picMk id="10" creationId="{71F862F9-0E8A-4DB9-8083-1C3AA6E5D777}"/>
          </ac:picMkLst>
        </pc:picChg>
        <pc:picChg chg="mod">
          <ac:chgData name="Stasko, Maryanne E" userId="8fe10aea-56cc-4c28-b2ab-3695ca9fcbd3" providerId="ADAL" clId="{79B6C768-2261-493D-9C8D-619E3E842AE9}" dt="2024-01-31T12:08:43.653" v="42" actId="14100"/>
          <ac:picMkLst>
            <pc:docMk/>
            <pc:sldMk cId="2313234867" sldId="389"/>
            <ac:picMk id="12" creationId="{A63F39B9-0715-40B5-8ECB-9B983F99C690}"/>
          </ac:picMkLst>
        </pc:picChg>
      </pc:sldChg>
      <pc:sldChg chg="addSp delSp modSp mod setBg addAnim modAnim">
        <pc:chgData name="Stasko, Maryanne E" userId="8fe10aea-56cc-4c28-b2ab-3695ca9fcbd3" providerId="ADAL" clId="{79B6C768-2261-493D-9C8D-619E3E842AE9}" dt="2024-01-31T14:06:44.591" v="1273"/>
        <pc:sldMkLst>
          <pc:docMk/>
          <pc:sldMk cId="3247798845" sldId="391"/>
        </pc:sldMkLst>
        <pc:spChg chg="add del mod">
          <ac:chgData name="Stasko, Maryanne E" userId="8fe10aea-56cc-4c28-b2ab-3695ca9fcbd3" providerId="ADAL" clId="{79B6C768-2261-493D-9C8D-619E3E842AE9}" dt="2024-01-31T13:41:43.550" v="1044" actId="26606"/>
          <ac:spMkLst>
            <pc:docMk/>
            <pc:sldMk cId="3247798845" sldId="391"/>
            <ac:spMk id="3" creationId="{B544D692-0CF4-0C4C-B131-816D63E5ED2C}"/>
          </ac:spMkLst>
        </pc:spChg>
        <pc:spChg chg="del mod">
          <ac:chgData name="Stasko, Maryanne E" userId="8fe10aea-56cc-4c28-b2ab-3695ca9fcbd3" providerId="ADAL" clId="{79B6C768-2261-493D-9C8D-619E3E842AE9}" dt="2024-01-31T13:41:53.506" v="1047" actId="21"/>
          <ac:spMkLst>
            <pc:docMk/>
            <pc:sldMk cId="3247798845" sldId="391"/>
            <ac:spMk id="4" creationId="{7823E305-6365-4345-8BD1-4A31C61D96CB}"/>
          </ac:spMkLst>
        </pc:spChg>
        <pc:spChg chg="del mod">
          <ac:chgData name="Stasko, Maryanne E" userId="8fe10aea-56cc-4c28-b2ab-3695ca9fcbd3" providerId="ADAL" clId="{79B6C768-2261-493D-9C8D-619E3E842AE9}" dt="2024-01-31T13:41:59.902" v="1048" actId="21"/>
          <ac:spMkLst>
            <pc:docMk/>
            <pc:sldMk cId="3247798845" sldId="391"/>
            <ac:spMk id="5" creationId="{0B37A3FF-ED32-4C4A-A21F-848A3BF6F896}"/>
          </ac:spMkLst>
        </pc:spChg>
        <pc:spChg chg="mod">
          <ac:chgData name="Stasko, Maryanne E" userId="8fe10aea-56cc-4c28-b2ab-3695ca9fcbd3" providerId="ADAL" clId="{79B6C768-2261-493D-9C8D-619E3E842AE9}" dt="2024-01-31T13:41:43.550" v="1044" actId="26606"/>
          <ac:spMkLst>
            <pc:docMk/>
            <pc:sldMk cId="3247798845" sldId="391"/>
            <ac:spMk id="6" creationId="{36E60F23-FB58-4EF8-82FD-E86CED25FDD4}"/>
          </ac:spMkLst>
        </pc:spChg>
        <pc:spChg chg="mod">
          <ac:chgData name="Stasko, Maryanne E" userId="8fe10aea-56cc-4c28-b2ab-3695ca9fcbd3" providerId="ADAL" clId="{79B6C768-2261-493D-9C8D-619E3E842AE9}" dt="2024-01-31T13:41:43.550" v="1044" actId="26606"/>
          <ac:spMkLst>
            <pc:docMk/>
            <pc:sldMk cId="3247798845" sldId="391"/>
            <ac:spMk id="22" creationId="{F8FAEED9-1ECD-45F9-87A0-9394BAEABB79}"/>
          </ac:spMkLst>
        </pc:spChg>
        <pc:spChg chg="mod">
          <ac:chgData name="Stasko, Maryanne E" userId="8fe10aea-56cc-4c28-b2ab-3695ca9fcbd3" providerId="ADAL" clId="{79B6C768-2261-493D-9C8D-619E3E842AE9}" dt="2024-01-31T13:42:41.073" v="1053"/>
          <ac:spMkLst>
            <pc:docMk/>
            <pc:sldMk cId="3247798845" sldId="391"/>
            <ac:spMk id="23" creationId="{8E5E4638-9BCB-4C2E-914F-CC868E2020D5}"/>
          </ac:spMkLst>
        </pc:spChg>
        <pc:spChg chg="add">
          <ac:chgData name="Stasko, Maryanne E" userId="8fe10aea-56cc-4c28-b2ab-3695ca9fcbd3" providerId="ADAL" clId="{79B6C768-2261-493D-9C8D-619E3E842AE9}" dt="2024-01-31T13:41:43.550" v="1044" actId="26606"/>
          <ac:spMkLst>
            <pc:docMk/>
            <pc:sldMk cId="3247798845" sldId="391"/>
            <ac:spMk id="38" creationId="{82184FF4-7029-4ED7-813A-192E60608764}"/>
          </ac:spMkLst>
        </pc:spChg>
        <pc:spChg chg="add">
          <ac:chgData name="Stasko, Maryanne E" userId="8fe10aea-56cc-4c28-b2ab-3695ca9fcbd3" providerId="ADAL" clId="{79B6C768-2261-493D-9C8D-619E3E842AE9}" dt="2024-01-31T13:41:43.550" v="1044" actId="26606"/>
          <ac:spMkLst>
            <pc:docMk/>
            <pc:sldMk cId="3247798845" sldId="391"/>
            <ac:spMk id="40" creationId="{AAA7AB09-557C-41AD-9113-FF9F68FA1035}"/>
          </ac:spMkLst>
        </pc:spChg>
        <pc:spChg chg="add">
          <ac:chgData name="Stasko, Maryanne E" userId="8fe10aea-56cc-4c28-b2ab-3695ca9fcbd3" providerId="ADAL" clId="{79B6C768-2261-493D-9C8D-619E3E842AE9}" dt="2024-01-31T13:41:43.550" v="1044" actId="26606"/>
          <ac:spMkLst>
            <pc:docMk/>
            <pc:sldMk cId="3247798845" sldId="391"/>
            <ac:spMk id="42" creationId="{EF99ECAA-1F11-4937-BBA6-51935AB44C9D}"/>
          </ac:spMkLst>
        </pc:spChg>
        <pc:spChg chg="add">
          <ac:chgData name="Stasko, Maryanne E" userId="8fe10aea-56cc-4c28-b2ab-3695ca9fcbd3" providerId="ADAL" clId="{79B6C768-2261-493D-9C8D-619E3E842AE9}" dt="2024-01-31T13:41:43.550" v="1044" actId="26606"/>
          <ac:spMkLst>
            <pc:docMk/>
            <pc:sldMk cId="3247798845" sldId="391"/>
            <ac:spMk id="50" creationId="{1DB043B4-68C6-45B9-82AC-A5800EADB8DB}"/>
          </ac:spMkLst>
        </pc:spChg>
        <pc:spChg chg="add">
          <ac:chgData name="Stasko, Maryanne E" userId="8fe10aea-56cc-4c28-b2ab-3695ca9fcbd3" providerId="ADAL" clId="{79B6C768-2261-493D-9C8D-619E3E842AE9}" dt="2024-01-31T13:41:43.550" v="1044" actId="26606"/>
          <ac:spMkLst>
            <pc:docMk/>
            <pc:sldMk cId="3247798845" sldId="391"/>
            <ac:spMk id="56" creationId="{94459D96-B947-4C7F-8BCA-915F8B07C0AA}"/>
          </ac:spMkLst>
        </pc:spChg>
        <pc:grpChg chg="add">
          <ac:chgData name="Stasko, Maryanne E" userId="8fe10aea-56cc-4c28-b2ab-3695ca9fcbd3" providerId="ADAL" clId="{79B6C768-2261-493D-9C8D-619E3E842AE9}" dt="2024-01-31T13:41:43.550" v="1044" actId="26606"/>
          <ac:grpSpMkLst>
            <pc:docMk/>
            <pc:sldMk cId="3247798845" sldId="391"/>
            <ac:grpSpMk id="44" creationId="{79DE9FAB-6BBA-4CFE-B67D-77B47F01ECA4}"/>
          </ac:grpSpMkLst>
        </pc:grpChg>
        <pc:grpChg chg="add">
          <ac:chgData name="Stasko, Maryanne E" userId="8fe10aea-56cc-4c28-b2ab-3695ca9fcbd3" providerId="ADAL" clId="{79B6C768-2261-493D-9C8D-619E3E842AE9}" dt="2024-01-31T13:41:43.550" v="1044" actId="26606"/>
          <ac:grpSpMkLst>
            <pc:docMk/>
            <pc:sldMk cId="3247798845" sldId="391"/>
            <ac:grpSpMk id="52" creationId="{73840CF4-F848-4FE0-AEA6-C9E806911B9E}"/>
          </ac:grpSpMkLst>
        </pc:grpChg>
        <pc:picChg chg="del mod">
          <ac:chgData name="Stasko, Maryanne E" userId="8fe10aea-56cc-4c28-b2ab-3695ca9fcbd3" providerId="ADAL" clId="{79B6C768-2261-493D-9C8D-619E3E842AE9}" dt="2024-01-31T13:41:23.010" v="1043" actId="21"/>
          <ac:picMkLst>
            <pc:docMk/>
            <pc:sldMk cId="3247798845" sldId="391"/>
            <ac:picMk id="27" creationId="{9E660784-34E2-4CDA-926A-DDD6AAF35046}"/>
          </ac:picMkLst>
        </pc:picChg>
        <pc:picChg chg="mod">
          <ac:chgData name="Stasko, Maryanne E" userId="8fe10aea-56cc-4c28-b2ab-3695ca9fcbd3" providerId="ADAL" clId="{79B6C768-2261-493D-9C8D-619E3E842AE9}" dt="2024-01-31T13:41:43.550" v="1044" actId="26606"/>
          <ac:picMkLst>
            <pc:docMk/>
            <pc:sldMk cId="3247798845" sldId="391"/>
            <ac:picMk id="33" creationId="{48106962-23C6-4DFE-BB3A-E5FFF03F38CE}"/>
          </ac:picMkLst>
        </pc:picChg>
      </pc:sldChg>
      <pc:sldChg chg="delSp add mod">
        <pc:chgData name="Stasko, Maryanne E" userId="8fe10aea-56cc-4c28-b2ab-3695ca9fcbd3" providerId="ADAL" clId="{79B6C768-2261-493D-9C8D-619E3E842AE9}" dt="2024-01-31T13:08:09.545" v="610" actId="21"/>
        <pc:sldMkLst>
          <pc:docMk/>
          <pc:sldMk cId="3362520605" sldId="392"/>
        </pc:sldMkLst>
        <pc:spChg chg="del">
          <ac:chgData name="Stasko, Maryanne E" userId="8fe10aea-56cc-4c28-b2ab-3695ca9fcbd3" providerId="ADAL" clId="{79B6C768-2261-493D-9C8D-619E3E842AE9}" dt="2024-01-31T13:08:05.934" v="609" actId="21"/>
          <ac:spMkLst>
            <pc:docMk/>
            <pc:sldMk cId="3362520605" sldId="392"/>
            <ac:spMk id="14" creationId="{DC738669-5750-45EA-9715-A0041D4C569B}"/>
          </ac:spMkLst>
        </pc:spChg>
        <pc:spChg chg="del">
          <ac:chgData name="Stasko, Maryanne E" userId="8fe10aea-56cc-4c28-b2ab-3695ca9fcbd3" providerId="ADAL" clId="{79B6C768-2261-493D-9C8D-619E3E842AE9}" dt="2024-01-31T13:08:09.545" v="610" actId="21"/>
          <ac:spMkLst>
            <pc:docMk/>
            <pc:sldMk cId="3362520605" sldId="392"/>
            <ac:spMk id="15" creationId="{CD05A243-8080-4F6D-8538-65CDDF891BA6}"/>
          </ac:spMkLst>
        </pc:spChg>
      </pc:sldChg>
      <pc:sldChg chg="modSp add mod modNotesTx">
        <pc:chgData name="Stasko, Maryanne E" userId="8fe10aea-56cc-4c28-b2ab-3695ca9fcbd3" providerId="ADAL" clId="{79B6C768-2261-493D-9C8D-619E3E842AE9}" dt="2024-01-31T13:35:57.892" v="984"/>
        <pc:sldMkLst>
          <pc:docMk/>
          <pc:sldMk cId="3259452646" sldId="393"/>
        </pc:sldMkLst>
        <pc:spChg chg="mod">
          <ac:chgData name="Stasko, Maryanne E" userId="8fe10aea-56cc-4c28-b2ab-3695ca9fcbd3" providerId="ADAL" clId="{79B6C768-2261-493D-9C8D-619E3E842AE9}" dt="2024-01-31T13:31:44.485" v="977" actId="1076"/>
          <ac:spMkLst>
            <pc:docMk/>
            <pc:sldMk cId="3259452646" sldId="393"/>
            <ac:spMk id="3" creationId="{B1C6A53C-7538-4FF9-BC09-EFC116FE7054}"/>
          </ac:spMkLst>
        </pc:spChg>
        <pc:spChg chg="mod">
          <ac:chgData name="Stasko, Maryanne E" userId="8fe10aea-56cc-4c28-b2ab-3695ca9fcbd3" providerId="ADAL" clId="{79B6C768-2261-493D-9C8D-619E3E842AE9}" dt="2024-01-31T13:31:55.844" v="978" actId="313"/>
          <ac:spMkLst>
            <pc:docMk/>
            <pc:sldMk cId="3259452646" sldId="393"/>
            <ac:spMk id="15" creationId="{84D39D81-9726-4BD7-BDC0-FA0B2AD0D219}"/>
          </ac:spMkLst>
        </pc:spChg>
        <pc:spChg chg="mod">
          <ac:chgData name="Stasko, Maryanne E" userId="8fe10aea-56cc-4c28-b2ab-3695ca9fcbd3" providerId="ADAL" clId="{79B6C768-2261-493D-9C8D-619E3E842AE9}" dt="2024-01-31T13:09:53.449" v="615" actId="179"/>
          <ac:spMkLst>
            <pc:docMk/>
            <pc:sldMk cId="3259452646" sldId="393"/>
            <ac:spMk id="41" creationId="{91181F6D-A54F-4289-8C36-80ECE3B2C8E2}"/>
          </ac:spMkLst>
        </pc:spChg>
        <pc:spChg chg="mod">
          <ac:chgData name="Stasko, Maryanne E" userId="8fe10aea-56cc-4c28-b2ab-3695ca9fcbd3" providerId="ADAL" clId="{79B6C768-2261-493D-9C8D-619E3E842AE9}" dt="2024-01-31T13:17:05.304" v="758" actId="14100"/>
          <ac:spMkLst>
            <pc:docMk/>
            <pc:sldMk cId="3259452646" sldId="393"/>
            <ac:spMk id="42" creationId="{CCDF84CD-BC27-4182-9FBA-9D4FEED95410}"/>
          </ac:spMkLst>
        </pc:spChg>
        <pc:spChg chg="mod">
          <ac:chgData name="Stasko, Maryanne E" userId="8fe10aea-56cc-4c28-b2ab-3695ca9fcbd3" providerId="ADAL" clId="{79B6C768-2261-493D-9C8D-619E3E842AE9}" dt="2024-01-31T13:13:56.335" v="714" actId="1076"/>
          <ac:spMkLst>
            <pc:docMk/>
            <pc:sldMk cId="3259452646" sldId="393"/>
            <ac:spMk id="43" creationId="{E4387CED-5FBE-4AFF-B64D-975B5574F16F}"/>
          </ac:spMkLst>
        </pc:spChg>
        <pc:spChg chg="mod">
          <ac:chgData name="Stasko, Maryanne E" userId="8fe10aea-56cc-4c28-b2ab-3695ca9fcbd3" providerId="ADAL" clId="{79B6C768-2261-493D-9C8D-619E3E842AE9}" dt="2024-01-31T13:21:01.903" v="881" actId="14100"/>
          <ac:spMkLst>
            <pc:docMk/>
            <pc:sldMk cId="3259452646" sldId="393"/>
            <ac:spMk id="44" creationId="{10E83414-3440-46C7-8C07-7D073B69C422}"/>
          </ac:spMkLst>
        </pc:spChg>
        <pc:spChg chg="mod">
          <ac:chgData name="Stasko, Maryanne E" userId="8fe10aea-56cc-4c28-b2ab-3695ca9fcbd3" providerId="ADAL" clId="{79B6C768-2261-493D-9C8D-619E3E842AE9}" dt="2024-01-31T13:21:10.892" v="884" actId="1076"/>
          <ac:spMkLst>
            <pc:docMk/>
            <pc:sldMk cId="3259452646" sldId="393"/>
            <ac:spMk id="45" creationId="{FE5CD03B-066A-46AF-8FB8-E8A78074ABEF}"/>
          </ac:spMkLst>
        </pc:spChg>
        <pc:spChg chg="mod">
          <ac:chgData name="Stasko, Maryanne E" userId="8fe10aea-56cc-4c28-b2ab-3695ca9fcbd3" providerId="ADAL" clId="{79B6C768-2261-493D-9C8D-619E3E842AE9}" dt="2024-01-31T13:31:36.545" v="975" actId="1076"/>
          <ac:spMkLst>
            <pc:docMk/>
            <pc:sldMk cId="3259452646" sldId="393"/>
            <ac:spMk id="47" creationId="{F4640D91-CB97-4FCC-8FEF-F4B22B844DC4}"/>
          </ac:spMkLst>
        </pc:spChg>
        <pc:picChg chg="mod">
          <ac:chgData name="Stasko, Maryanne E" userId="8fe10aea-56cc-4c28-b2ab-3695ca9fcbd3" providerId="ADAL" clId="{79B6C768-2261-493D-9C8D-619E3E842AE9}" dt="2024-01-31T13:10:06.778" v="616" actId="14826"/>
          <ac:picMkLst>
            <pc:docMk/>
            <pc:sldMk cId="3259452646" sldId="393"/>
            <ac:picMk id="17" creationId="{05ED5B1E-974F-476C-A3C9-572D3602E95E}"/>
          </ac:picMkLst>
        </pc:picChg>
        <pc:picChg chg="mod">
          <ac:chgData name="Stasko, Maryanne E" userId="8fe10aea-56cc-4c28-b2ab-3695ca9fcbd3" providerId="ADAL" clId="{79B6C768-2261-493D-9C8D-619E3E842AE9}" dt="2024-01-31T13:14:52.589" v="730" actId="1076"/>
          <ac:picMkLst>
            <pc:docMk/>
            <pc:sldMk cId="3259452646" sldId="393"/>
            <ac:picMk id="36" creationId="{F3CCCCDF-EA66-4F5E-98F3-A05239CBBAC4}"/>
          </ac:picMkLst>
        </pc:picChg>
        <pc:picChg chg="mod">
          <ac:chgData name="Stasko, Maryanne E" userId="8fe10aea-56cc-4c28-b2ab-3695ca9fcbd3" providerId="ADAL" clId="{79B6C768-2261-493D-9C8D-619E3E842AE9}" dt="2024-01-31T13:18:06.933" v="762" actId="14100"/>
          <ac:picMkLst>
            <pc:docMk/>
            <pc:sldMk cId="3259452646" sldId="393"/>
            <ac:picMk id="38" creationId="{8A6BB597-41F4-432E-8432-8F39511B2941}"/>
          </ac:picMkLst>
        </pc:picChg>
        <pc:picChg chg="mod">
          <ac:chgData name="Stasko, Maryanne E" userId="8fe10aea-56cc-4c28-b2ab-3695ca9fcbd3" providerId="ADAL" clId="{79B6C768-2261-493D-9C8D-619E3E842AE9}" dt="2024-01-31T13:30:05.586" v="887" actId="14100"/>
          <ac:picMkLst>
            <pc:docMk/>
            <pc:sldMk cId="3259452646" sldId="393"/>
            <ac:picMk id="40" creationId="{76B2FC80-9F3B-46D8-94D9-882D90A858F6}"/>
          </ac:picMkLst>
        </pc:picChg>
      </pc:sldChg>
      <pc:sldChg chg="addSp delSp modSp add mod ord modNotesTx">
        <pc:chgData name="Stasko, Maryanne E" userId="8fe10aea-56cc-4c28-b2ab-3695ca9fcbd3" providerId="ADAL" clId="{79B6C768-2261-493D-9C8D-619E3E842AE9}" dt="2024-01-31T14:01:29.006" v="1251" actId="208"/>
        <pc:sldMkLst>
          <pc:docMk/>
          <pc:sldMk cId="3784073928" sldId="394"/>
        </pc:sldMkLst>
        <pc:spChg chg="add mod">
          <ac:chgData name="Stasko, Maryanne E" userId="8fe10aea-56cc-4c28-b2ab-3695ca9fcbd3" providerId="ADAL" clId="{79B6C768-2261-493D-9C8D-619E3E842AE9}" dt="2024-01-31T14:01:29.006" v="1251" actId="208"/>
          <ac:spMkLst>
            <pc:docMk/>
            <pc:sldMk cId="3784073928" sldId="394"/>
            <ac:spMk id="2" creationId="{DF308B8B-DBF9-6EC3-5DB0-BE8BDE94CBB2}"/>
          </ac:spMkLst>
        </pc:spChg>
        <pc:spChg chg="mod">
          <ac:chgData name="Stasko, Maryanne E" userId="8fe10aea-56cc-4c28-b2ab-3695ca9fcbd3" providerId="ADAL" clId="{79B6C768-2261-493D-9C8D-619E3E842AE9}" dt="2024-01-31T13:50:01.333" v="1055" actId="26606"/>
          <ac:spMkLst>
            <pc:docMk/>
            <pc:sldMk cId="3784073928" sldId="394"/>
            <ac:spMk id="4" creationId="{E1E7D98D-6710-41D2-B258-E1A1059D29F8}"/>
          </ac:spMkLst>
        </pc:spChg>
        <pc:spChg chg="mod">
          <ac:chgData name="Stasko, Maryanne E" userId="8fe10aea-56cc-4c28-b2ab-3695ca9fcbd3" providerId="ADAL" clId="{79B6C768-2261-493D-9C8D-619E3E842AE9}" dt="2024-01-31T13:59:24.090" v="1245" actId="1076"/>
          <ac:spMkLst>
            <pc:docMk/>
            <pc:sldMk cId="3784073928" sldId="394"/>
            <ac:spMk id="15" creationId="{40F1DF5B-353A-4270-8C10-6A1509441174}"/>
          </ac:spMkLst>
        </pc:spChg>
        <pc:spChg chg="del mod">
          <ac:chgData name="Stasko, Maryanne E" userId="8fe10aea-56cc-4c28-b2ab-3695ca9fcbd3" providerId="ADAL" clId="{79B6C768-2261-493D-9C8D-619E3E842AE9}" dt="2024-01-31T13:58:42.973" v="1219" actId="21"/>
          <ac:spMkLst>
            <pc:docMk/>
            <pc:sldMk cId="3784073928" sldId="394"/>
            <ac:spMk id="16" creationId="{4BDCF583-1D5D-4235-97C2-39272B80A0B1}"/>
          </ac:spMkLst>
        </pc:spChg>
        <pc:spChg chg="del">
          <ac:chgData name="Stasko, Maryanne E" userId="8fe10aea-56cc-4c28-b2ab-3695ca9fcbd3" providerId="ADAL" clId="{79B6C768-2261-493D-9C8D-619E3E842AE9}" dt="2024-01-31T13:50:01.333" v="1055" actId="26606"/>
          <ac:spMkLst>
            <pc:docMk/>
            <pc:sldMk cId="3784073928" sldId="394"/>
            <ac:spMk id="34" creationId="{82184FF4-7029-4ED7-813A-192E60608764}"/>
          </ac:spMkLst>
        </pc:spChg>
        <pc:spChg chg="del">
          <ac:chgData name="Stasko, Maryanne E" userId="8fe10aea-56cc-4c28-b2ab-3695ca9fcbd3" providerId="ADAL" clId="{79B6C768-2261-493D-9C8D-619E3E842AE9}" dt="2024-01-31T13:50:01.333" v="1055" actId="26606"/>
          <ac:spMkLst>
            <pc:docMk/>
            <pc:sldMk cId="3784073928" sldId="394"/>
            <ac:spMk id="36" creationId="{AAA7AB09-557C-41AD-9113-FF9F68FA1035}"/>
          </ac:spMkLst>
        </pc:spChg>
        <pc:spChg chg="del">
          <ac:chgData name="Stasko, Maryanne E" userId="8fe10aea-56cc-4c28-b2ab-3695ca9fcbd3" providerId="ADAL" clId="{79B6C768-2261-493D-9C8D-619E3E842AE9}" dt="2024-01-31T13:50:01.333" v="1055" actId="26606"/>
          <ac:spMkLst>
            <pc:docMk/>
            <pc:sldMk cId="3784073928" sldId="394"/>
            <ac:spMk id="38" creationId="{EF99ECAA-1F11-4937-BBA6-51935AB44C9D}"/>
          </ac:spMkLst>
        </pc:spChg>
        <pc:spChg chg="del">
          <ac:chgData name="Stasko, Maryanne E" userId="8fe10aea-56cc-4c28-b2ab-3695ca9fcbd3" providerId="ADAL" clId="{79B6C768-2261-493D-9C8D-619E3E842AE9}" dt="2024-01-31T13:50:01.333" v="1055" actId="26606"/>
          <ac:spMkLst>
            <pc:docMk/>
            <pc:sldMk cId="3784073928" sldId="394"/>
            <ac:spMk id="46" creationId="{1DB043B4-68C6-45B9-82AC-A5800EADB8DB}"/>
          </ac:spMkLst>
        </pc:spChg>
        <pc:spChg chg="del">
          <ac:chgData name="Stasko, Maryanne E" userId="8fe10aea-56cc-4c28-b2ab-3695ca9fcbd3" providerId="ADAL" clId="{79B6C768-2261-493D-9C8D-619E3E842AE9}" dt="2024-01-31T13:50:01.333" v="1055" actId="26606"/>
          <ac:spMkLst>
            <pc:docMk/>
            <pc:sldMk cId="3784073928" sldId="394"/>
            <ac:spMk id="48" creationId="{3C64A91D-E535-4C24-A0E3-96A3810E3FDC}"/>
          </ac:spMkLst>
        </pc:spChg>
        <pc:spChg chg="del">
          <ac:chgData name="Stasko, Maryanne E" userId="8fe10aea-56cc-4c28-b2ab-3695ca9fcbd3" providerId="ADAL" clId="{79B6C768-2261-493D-9C8D-619E3E842AE9}" dt="2024-01-31T13:50:01.333" v="1055" actId="26606"/>
          <ac:spMkLst>
            <pc:docMk/>
            <pc:sldMk cId="3784073928" sldId="394"/>
            <ac:spMk id="50" creationId="{26FC4867-BA3E-4F8E-AB23-684F34DF3D31}"/>
          </ac:spMkLst>
        </pc:spChg>
        <pc:spChg chg="add del">
          <ac:chgData name="Stasko, Maryanne E" userId="8fe10aea-56cc-4c28-b2ab-3695ca9fcbd3" providerId="ADAL" clId="{79B6C768-2261-493D-9C8D-619E3E842AE9}" dt="2024-01-31T13:56:10.189" v="1170" actId="26606"/>
          <ac:spMkLst>
            <pc:docMk/>
            <pc:sldMk cId="3784073928" sldId="394"/>
            <ac:spMk id="55" creationId="{82184FF4-7029-4ED7-813A-192E60608764}"/>
          </ac:spMkLst>
        </pc:spChg>
        <pc:spChg chg="add del">
          <ac:chgData name="Stasko, Maryanne E" userId="8fe10aea-56cc-4c28-b2ab-3695ca9fcbd3" providerId="ADAL" clId="{79B6C768-2261-493D-9C8D-619E3E842AE9}" dt="2024-01-31T13:56:10.189" v="1170" actId="26606"/>
          <ac:spMkLst>
            <pc:docMk/>
            <pc:sldMk cId="3784073928" sldId="394"/>
            <ac:spMk id="57" creationId="{AAA7AB09-557C-41AD-9113-FF9F68FA1035}"/>
          </ac:spMkLst>
        </pc:spChg>
        <pc:spChg chg="add del">
          <ac:chgData name="Stasko, Maryanne E" userId="8fe10aea-56cc-4c28-b2ab-3695ca9fcbd3" providerId="ADAL" clId="{79B6C768-2261-493D-9C8D-619E3E842AE9}" dt="2024-01-31T13:56:10.189" v="1170" actId="26606"/>
          <ac:spMkLst>
            <pc:docMk/>
            <pc:sldMk cId="3784073928" sldId="394"/>
            <ac:spMk id="59" creationId="{EF99ECAA-1F11-4937-BBA6-51935AB44C9D}"/>
          </ac:spMkLst>
        </pc:spChg>
        <pc:spChg chg="add del">
          <ac:chgData name="Stasko, Maryanne E" userId="8fe10aea-56cc-4c28-b2ab-3695ca9fcbd3" providerId="ADAL" clId="{79B6C768-2261-493D-9C8D-619E3E842AE9}" dt="2024-01-31T13:56:10.189" v="1170" actId="26606"/>
          <ac:spMkLst>
            <pc:docMk/>
            <pc:sldMk cId="3784073928" sldId="394"/>
            <ac:spMk id="67" creationId="{1DB043B4-68C6-45B9-82AC-A5800EADB8DB}"/>
          </ac:spMkLst>
        </pc:spChg>
        <pc:spChg chg="add del">
          <ac:chgData name="Stasko, Maryanne E" userId="8fe10aea-56cc-4c28-b2ab-3695ca9fcbd3" providerId="ADAL" clId="{79B6C768-2261-493D-9C8D-619E3E842AE9}" dt="2024-01-31T13:56:10.189" v="1170" actId="26606"/>
          <ac:spMkLst>
            <pc:docMk/>
            <pc:sldMk cId="3784073928" sldId="394"/>
            <ac:spMk id="69" creationId="{D87560B9-86B8-4558-93E9-FAB8DBE40C16}"/>
          </ac:spMkLst>
        </pc:spChg>
        <pc:spChg chg="add del">
          <ac:chgData name="Stasko, Maryanne E" userId="8fe10aea-56cc-4c28-b2ab-3695ca9fcbd3" providerId="ADAL" clId="{79B6C768-2261-493D-9C8D-619E3E842AE9}" dt="2024-01-31T13:56:10.189" v="1170" actId="26606"/>
          <ac:spMkLst>
            <pc:docMk/>
            <pc:sldMk cId="3784073928" sldId="394"/>
            <ac:spMk id="71" creationId="{71400469-1077-4353-BFB5-E4159ADF1921}"/>
          </ac:spMkLst>
        </pc:spChg>
        <pc:spChg chg="add del">
          <ac:chgData name="Stasko, Maryanne E" userId="8fe10aea-56cc-4c28-b2ab-3695ca9fcbd3" providerId="ADAL" clId="{79B6C768-2261-493D-9C8D-619E3E842AE9}" dt="2024-01-31T13:56:10.189" v="1170" actId="26606"/>
          <ac:spMkLst>
            <pc:docMk/>
            <pc:sldMk cId="3784073928" sldId="394"/>
            <ac:spMk id="73" creationId="{F28851F7-6B20-43F1-90FF-B41CE11AFC7E}"/>
          </ac:spMkLst>
        </pc:spChg>
        <pc:spChg chg="add del">
          <ac:chgData name="Stasko, Maryanne E" userId="8fe10aea-56cc-4c28-b2ab-3695ca9fcbd3" providerId="ADAL" clId="{79B6C768-2261-493D-9C8D-619E3E842AE9}" dt="2024-01-31T13:56:10.189" v="1170" actId="26606"/>
          <ac:spMkLst>
            <pc:docMk/>
            <pc:sldMk cId="3784073928" sldId="394"/>
            <ac:spMk id="75" creationId="{09E6BACC-8290-425B-A517-1914E16D829A}"/>
          </ac:spMkLst>
        </pc:spChg>
        <pc:spChg chg="add">
          <ac:chgData name="Stasko, Maryanne E" userId="8fe10aea-56cc-4c28-b2ab-3695ca9fcbd3" providerId="ADAL" clId="{79B6C768-2261-493D-9C8D-619E3E842AE9}" dt="2024-01-31T13:56:10.189" v="1170" actId="26606"/>
          <ac:spMkLst>
            <pc:docMk/>
            <pc:sldMk cId="3784073928" sldId="394"/>
            <ac:spMk id="77" creationId="{82184FF4-7029-4ED7-813A-192E60608764}"/>
          </ac:spMkLst>
        </pc:spChg>
        <pc:spChg chg="add">
          <ac:chgData name="Stasko, Maryanne E" userId="8fe10aea-56cc-4c28-b2ab-3695ca9fcbd3" providerId="ADAL" clId="{79B6C768-2261-493D-9C8D-619E3E842AE9}" dt="2024-01-31T13:56:10.189" v="1170" actId="26606"/>
          <ac:spMkLst>
            <pc:docMk/>
            <pc:sldMk cId="3784073928" sldId="394"/>
            <ac:spMk id="78" creationId="{AAA7AB09-557C-41AD-9113-FF9F68FA1035}"/>
          </ac:spMkLst>
        </pc:spChg>
        <pc:spChg chg="add">
          <ac:chgData name="Stasko, Maryanne E" userId="8fe10aea-56cc-4c28-b2ab-3695ca9fcbd3" providerId="ADAL" clId="{79B6C768-2261-493D-9C8D-619E3E842AE9}" dt="2024-01-31T13:56:10.189" v="1170" actId="26606"/>
          <ac:spMkLst>
            <pc:docMk/>
            <pc:sldMk cId="3784073928" sldId="394"/>
            <ac:spMk id="79" creationId="{EF99ECAA-1F11-4937-BBA6-51935AB44C9D}"/>
          </ac:spMkLst>
        </pc:spChg>
        <pc:spChg chg="add del">
          <ac:chgData name="Stasko, Maryanne E" userId="8fe10aea-56cc-4c28-b2ab-3695ca9fcbd3" providerId="ADAL" clId="{79B6C768-2261-493D-9C8D-619E3E842AE9}" dt="2024-01-31T13:55:43.714" v="1168" actId="26606"/>
          <ac:spMkLst>
            <pc:docMk/>
            <pc:sldMk cId="3784073928" sldId="394"/>
            <ac:spMk id="80" creationId="{82184FF4-7029-4ED7-813A-192E60608764}"/>
          </ac:spMkLst>
        </pc:spChg>
        <pc:spChg chg="add del">
          <ac:chgData name="Stasko, Maryanne E" userId="8fe10aea-56cc-4c28-b2ab-3695ca9fcbd3" providerId="ADAL" clId="{79B6C768-2261-493D-9C8D-619E3E842AE9}" dt="2024-01-31T13:55:43.714" v="1168" actId="26606"/>
          <ac:spMkLst>
            <pc:docMk/>
            <pc:sldMk cId="3784073928" sldId="394"/>
            <ac:spMk id="82" creationId="{AAA7AB09-557C-41AD-9113-FF9F68FA1035}"/>
          </ac:spMkLst>
        </pc:spChg>
        <pc:spChg chg="add">
          <ac:chgData name="Stasko, Maryanne E" userId="8fe10aea-56cc-4c28-b2ab-3695ca9fcbd3" providerId="ADAL" clId="{79B6C768-2261-493D-9C8D-619E3E842AE9}" dt="2024-01-31T13:56:10.189" v="1170" actId="26606"/>
          <ac:spMkLst>
            <pc:docMk/>
            <pc:sldMk cId="3784073928" sldId="394"/>
            <ac:spMk id="83" creationId="{1DB043B4-68C6-45B9-82AC-A5800EADB8DB}"/>
          </ac:spMkLst>
        </pc:spChg>
        <pc:spChg chg="add del">
          <ac:chgData name="Stasko, Maryanne E" userId="8fe10aea-56cc-4c28-b2ab-3695ca9fcbd3" providerId="ADAL" clId="{79B6C768-2261-493D-9C8D-619E3E842AE9}" dt="2024-01-31T13:55:43.714" v="1168" actId="26606"/>
          <ac:spMkLst>
            <pc:docMk/>
            <pc:sldMk cId="3784073928" sldId="394"/>
            <ac:spMk id="84" creationId="{EF99ECAA-1F11-4937-BBA6-51935AB44C9D}"/>
          </ac:spMkLst>
        </pc:spChg>
        <pc:spChg chg="add del">
          <ac:chgData name="Stasko, Maryanne E" userId="8fe10aea-56cc-4c28-b2ab-3695ca9fcbd3" providerId="ADAL" clId="{79B6C768-2261-493D-9C8D-619E3E842AE9}" dt="2024-01-31T13:55:43.714" v="1168" actId="26606"/>
          <ac:spMkLst>
            <pc:docMk/>
            <pc:sldMk cId="3784073928" sldId="394"/>
            <ac:spMk id="92" creationId="{1DB043B4-68C6-45B9-82AC-A5800EADB8DB}"/>
          </ac:spMkLst>
        </pc:spChg>
        <pc:grpChg chg="del">
          <ac:chgData name="Stasko, Maryanne E" userId="8fe10aea-56cc-4c28-b2ab-3695ca9fcbd3" providerId="ADAL" clId="{79B6C768-2261-493D-9C8D-619E3E842AE9}" dt="2024-01-31T13:50:01.333" v="1055" actId="26606"/>
          <ac:grpSpMkLst>
            <pc:docMk/>
            <pc:sldMk cId="3784073928" sldId="394"/>
            <ac:grpSpMk id="40" creationId="{79DE9FAB-6BBA-4CFE-B67D-77B47F01ECA4}"/>
          </ac:grpSpMkLst>
        </pc:grpChg>
        <pc:grpChg chg="add del">
          <ac:chgData name="Stasko, Maryanne E" userId="8fe10aea-56cc-4c28-b2ab-3695ca9fcbd3" providerId="ADAL" clId="{79B6C768-2261-493D-9C8D-619E3E842AE9}" dt="2024-01-31T13:56:10.189" v="1170" actId="26606"/>
          <ac:grpSpMkLst>
            <pc:docMk/>
            <pc:sldMk cId="3784073928" sldId="394"/>
            <ac:grpSpMk id="61" creationId="{79DE9FAB-6BBA-4CFE-B67D-77B47F01ECA4}"/>
          </ac:grpSpMkLst>
        </pc:grpChg>
        <pc:grpChg chg="add">
          <ac:chgData name="Stasko, Maryanne E" userId="8fe10aea-56cc-4c28-b2ab-3695ca9fcbd3" providerId="ADAL" clId="{79B6C768-2261-493D-9C8D-619E3E842AE9}" dt="2024-01-31T13:56:10.189" v="1170" actId="26606"/>
          <ac:grpSpMkLst>
            <pc:docMk/>
            <pc:sldMk cId="3784073928" sldId="394"/>
            <ac:grpSpMk id="81" creationId="{79DE9FAB-6BBA-4CFE-B67D-77B47F01ECA4}"/>
          </ac:grpSpMkLst>
        </pc:grpChg>
        <pc:grpChg chg="add del">
          <ac:chgData name="Stasko, Maryanne E" userId="8fe10aea-56cc-4c28-b2ab-3695ca9fcbd3" providerId="ADAL" clId="{79B6C768-2261-493D-9C8D-619E3E842AE9}" dt="2024-01-31T13:55:43.714" v="1168" actId="26606"/>
          <ac:grpSpMkLst>
            <pc:docMk/>
            <pc:sldMk cId="3784073928" sldId="394"/>
            <ac:grpSpMk id="86" creationId="{79DE9FAB-6BBA-4CFE-B67D-77B47F01ECA4}"/>
          </ac:grpSpMkLst>
        </pc:grpChg>
        <pc:picChg chg="mod ord">
          <ac:chgData name="Stasko, Maryanne E" userId="8fe10aea-56cc-4c28-b2ab-3695ca9fcbd3" providerId="ADAL" clId="{79B6C768-2261-493D-9C8D-619E3E842AE9}" dt="2024-01-31T13:59:57.294" v="1246" actId="14826"/>
          <ac:picMkLst>
            <pc:docMk/>
            <pc:sldMk cId="3784073928" sldId="394"/>
            <ac:picMk id="8" creationId="{5FED7C55-F545-49A1-90FD-D853A25AB453}"/>
          </ac:picMkLst>
        </pc:picChg>
      </pc:sldChg>
      <pc:sldChg chg="add">
        <pc:chgData name="Stasko, Maryanne E" userId="8fe10aea-56cc-4c28-b2ab-3695ca9fcbd3" providerId="ADAL" clId="{79B6C768-2261-493D-9C8D-619E3E842AE9}" dt="2024-01-31T13:55:50.690" v="1169" actId="2890"/>
        <pc:sldMkLst>
          <pc:docMk/>
          <pc:sldMk cId="380651899" sldId="3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1/31/2024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ytimes.com/2014/12/07/magazine/my-great-great-aunt-discovered-francium-and-it-killed-her.html" TargetMode="External"/><Relationship Id="rId3" Type="http://schemas.openxmlformats.org/officeDocument/2006/relationships/hyperlink" Target="https://www.nobelprize.org/prizes/themes/marie-and-pierre-curie-and-the-discovery-of-polonium-and-radium" TargetMode="External"/><Relationship Id="rId7" Type="http://schemas.openxmlformats.org/officeDocument/2006/relationships/hyperlink" Target="https://reporter.mcgill.ca/womens-day-profile-remembering-harriet-brooks-canadas-first-woman-nuclear-physicis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nature.com/articles/d41586-019-00929-w" TargetMode="External"/><Relationship Id="rId5" Type="http://schemas.openxmlformats.org/officeDocument/2006/relationships/hyperlink" Target="https://www.sciencehistory.org/historical-profile/darleane-c-hoffman" TargetMode="External"/><Relationship Id="rId10" Type="http://schemas.openxmlformats.org/officeDocument/2006/relationships/hyperlink" Target="https://www.chemistryworld.com/culture/it-blows-my-mind-i-get-to-use-these-facilities/3010230.article" TargetMode="External"/><Relationship Id="rId4" Type="http://schemas.openxmlformats.org/officeDocument/2006/relationships/hyperlink" Target="https://edu.rsc.org/feature/ida-noddack-and-the-missing-elements/2020167.article" TargetMode="External"/><Relationship Id="rId9" Type="http://schemas.openxmlformats.org/officeDocument/2006/relationships/hyperlink" Target="https://simple.wikipedia.org/wiki/Clarice_Phelp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u21hryrKgn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rPr>
              <a:t>Chemistry is 235 years old, only 15 elements were known from ancient times till 1700 CE.</a:t>
            </a:r>
          </a:p>
          <a:p>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Chemistry was established by Lavoisier proving that the simple bodies were made of elements or produced by elements as in fire.  In 1787, </a:t>
            </a:r>
            <a:r>
              <a:rPr lang="en-US" b="1" i="0" dirty="0">
                <a:solidFill>
                  <a:srgbClr val="000000"/>
                </a:solidFill>
                <a:effectLst/>
                <a:latin typeface="Verdana" panose="020B0604030504040204" pitchFamily="34" charset="0"/>
              </a:rPr>
              <a:t>Lavoisier</a:t>
            </a:r>
            <a:r>
              <a:rPr lang="en-US" b="0" i="0" dirty="0">
                <a:solidFill>
                  <a:srgbClr val="000000"/>
                </a:solidFill>
                <a:effectLst/>
                <a:latin typeface="Verdana" panose="020B0604030504040204" pitchFamily="34" charset="0"/>
              </a:rPr>
              <a:t> published "Methods of Chemical Nomenclature," which included the rules for naming chemical compounds that are still in use today. His "Elementary Treatise of Chemistry" (1789) was the first modern chemistry textbook.  </a:t>
            </a:r>
            <a:r>
              <a:rPr lang="en-US" b="1" i="0" dirty="0">
                <a:solidFill>
                  <a:srgbClr val="000000"/>
                </a:solidFill>
                <a:effectLst/>
                <a:latin typeface="Verdana" panose="020B0604030504040204" pitchFamily="34" charset="0"/>
              </a:rPr>
              <a:t>Chemistry as a division of the sciences was established based on the first modern chemistry textbook written by Lavoisier in 1789.</a:t>
            </a:r>
          </a:p>
          <a:p>
            <a:endParaRPr lang="en-US" b="1" i="0" dirty="0">
              <a:solidFill>
                <a:srgbClr val="000000"/>
              </a:solidFill>
              <a:effectLst/>
              <a:latin typeface="Verdana" panose="020B0604030504040204" pitchFamily="34" charset="0"/>
            </a:endParaRPr>
          </a:p>
          <a:p>
            <a:pPr algn="l"/>
            <a:r>
              <a:rPr lang="en-US" b="1" i="0" dirty="0">
                <a:solidFill>
                  <a:srgbClr val="000000"/>
                </a:solidFill>
                <a:effectLst/>
                <a:latin typeface="Georgia" panose="02040502050405020303" pitchFamily="18" charset="0"/>
              </a:rPr>
              <a:t>Glenn T. Seaborg, proposed last major change to periodic table.</a:t>
            </a:r>
          </a:p>
          <a:p>
            <a:pPr algn="l"/>
            <a:r>
              <a:rPr lang="en-US" b="0" i="0" dirty="0">
                <a:solidFill>
                  <a:srgbClr val="000000"/>
                </a:solidFill>
                <a:effectLst/>
                <a:latin typeface="Georgia" panose="02040502050405020303" pitchFamily="18" charset="0"/>
              </a:rPr>
              <a:t>Seaborg was the principal or co-discoverer of ten elements: plutonium, americium, curium, berkelium, californium, einsteinium, fermium, mendelevium, nobelium and element 106, which, while he was still living, was named seaborgium in his honor. He is best known for discovering the element plutonium with Edwin McMillan, in February 1941. Plutonium is the element that makes atomic bombs explode. Seaborg and his colleagues are responsible for the identification of more than 100 isotopes of elements throughout the Periodic Table. Into the 1930s the heaviest elements were being put up in the body of the periodic table, and Glenn Seaborg "plucked those out" while working with Fermi in Chicago, naming them the Actinide series, which later permitted proper placement of subsequently 'created' elements - the </a:t>
            </a:r>
            <a:r>
              <a:rPr lang="en-US" b="0" i="0" dirty="0" err="1">
                <a:solidFill>
                  <a:srgbClr val="000000"/>
                </a:solidFill>
                <a:effectLst/>
                <a:latin typeface="Georgia" panose="02040502050405020303" pitchFamily="18" charset="0"/>
              </a:rPr>
              <a:t>Transactinides</a:t>
            </a:r>
            <a:r>
              <a:rPr lang="en-US" b="0" i="0" dirty="0">
                <a:solidFill>
                  <a:srgbClr val="000000"/>
                </a:solidFill>
                <a:effectLst/>
                <a:latin typeface="Georgia" panose="02040502050405020303" pitchFamily="18" charset="0"/>
              </a:rPr>
              <a:t>, changing the periodic table yet again. These elements were shown separate from the main body of the table. Seaborg demonstrated that the heavy elements form a "transition" series of actinide elements in a manner analogous to the rare-earth series of lanthanide elements. The concept demonstrated how the heavy elements fit into the Periodic Table and thus demonstrated their relationships to the other elements.</a:t>
            </a:r>
          </a:p>
        </p:txBody>
      </p:sp>
      <p:sp>
        <p:nvSpPr>
          <p:cNvPr id="4" name="Slide Number Placeholder 3"/>
          <p:cNvSpPr>
            <a:spLocks noGrp="1"/>
          </p:cNvSpPr>
          <p:nvPr>
            <p:ph type="sldNum" sz="quarter" idx="5"/>
          </p:nvPr>
        </p:nvSpPr>
        <p:spPr/>
        <p:txBody>
          <a:bodyPr/>
          <a:lstStyle/>
          <a:p>
            <a:fld id="{E7CCE34D-CFF1-4FFE-815B-D050E7ED2DFD}" type="slidenum">
              <a:rPr lang="en-US" smtClean="0"/>
              <a:t>2</a:t>
            </a:fld>
            <a:endParaRPr lang="en-US"/>
          </a:p>
        </p:txBody>
      </p:sp>
    </p:spTree>
    <p:extLst>
      <p:ext uri="{BB962C8B-B14F-4D97-AF65-F5344CB8AC3E}">
        <p14:creationId xmlns:p14="http://schemas.microsoft.com/office/powerpoint/2010/main" val="324013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1: 4:25</a:t>
            </a:r>
          </a:p>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https://vis.sciencemag.org/periodic-table/?fbclid=IwAR2exrluriKo6XQEtiRZHhT9x3IQkM110rtvSyEy40JHqlQUVF9gMC8JsBo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2: 5:09</a:t>
            </a:r>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6</a:t>
            </a:fld>
            <a:endParaRPr lang="en-US"/>
          </a:p>
        </p:txBody>
      </p:sp>
    </p:spTree>
    <p:extLst>
      <p:ext uri="{BB962C8B-B14F-4D97-AF65-F5344CB8AC3E}">
        <p14:creationId xmlns:p14="http://schemas.microsoft.com/office/powerpoint/2010/main" val="405413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91C24F"/>
                </a:solidFill>
                <a:effectLst/>
                <a:latin typeface="inherit"/>
                <a:hlinkClick r:id="rId3"/>
              </a:rPr>
              <a:t>Marie Curie and the discoveries of polonium and radium</a:t>
            </a:r>
            <a:endParaRPr lang="en-US" b="0" i="0" dirty="0">
              <a:solidFill>
                <a:srgbClr val="4C5560"/>
              </a:solidFill>
              <a:effectLst/>
              <a:latin typeface="Open Sans" panose="020B0606030504020204" pitchFamily="34" charset="0"/>
            </a:endParaRPr>
          </a:p>
          <a:p>
            <a:pPr algn="l"/>
            <a:r>
              <a:rPr lang="en-US" b="0" i="0" u="none" strike="noStrike" dirty="0">
                <a:solidFill>
                  <a:srgbClr val="91C24F"/>
                </a:solidFill>
                <a:effectLst/>
                <a:latin typeface="inherit"/>
                <a:hlinkClick r:id="rId4"/>
              </a:rPr>
              <a:t>Ida Noddack and the discovery of rhenium</a:t>
            </a:r>
            <a:endParaRPr lang="en-US" b="0" i="0" dirty="0">
              <a:solidFill>
                <a:srgbClr val="4C5560"/>
              </a:solidFill>
              <a:effectLst/>
              <a:latin typeface="Open Sans" panose="020B0606030504020204" pitchFamily="34" charset="0"/>
            </a:endParaRPr>
          </a:p>
          <a:p>
            <a:pPr algn="l"/>
            <a:r>
              <a:rPr lang="en-US" b="0" i="0" u="none" strike="noStrike" dirty="0">
                <a:solidFill>
                  <a:srgbClr val="91C24F"/>
                </a:solidFill>
                <a:effectLst/>
                <a:latin typeface="inherit"/>
                <a:hlinkClick r:id="rId5"/>
              </a:rPr>
              <a:t>Darleane Hoffman and superheavy elements</a:t>
            </a:r>
            <a:endParaRPr lang="en-US" b="0" i="0" dirty="0">
              <a:solidFill>
                <a:srgbClr val="4C5560"/>
              </a:solidFill>
              <a:effectLst/>
              <a:latin typeface="Open Sans" panose="020B0606030504020204" pitchFamily="34" charset="0"/>
            </a:endParaRPr>
          </a:p>
          <a:p>
            <a:pPr algn="l"/>
            <a:r>
              <a:rPr lang="en-US" b="0" i="0" u="none" strike="noStrike" dirty="0">
                <a:solidFill>
                  <a:srgbClr val="91C24F"/>
                </a:solidFill>
                <a:effectLst/>
                <a:latin typeface="inherit"/>
                <a:hlinkClick r:id="rId6"/>
              </a:rPr>
              <a:t>Yvette Cauchois and the detection of astatine</a:t>
            </a:r>
            <a:endParaRPr lang="en-US" b="0" i="0" dirty="0">
              <a:solidFill>
                <a:srgbClr val="4C5560"/>
              </a:solidFill>
              <a:effectLst/>
              <a:latin typeface="Open Sans" panose="020B0606030504020204" pitchFamily="34" charset="0"/>
            </a:endParaRPr>
          </a:p>
          <a:p>
            <a:pPr algn="l"/>
            <a:r>
              <a:rPr lang="en-US" b="0" i="0" u="none" strike="noStrike" dirty="0">
                <a:solidFill>
                  <a:srgbClr val="91C24F"/>
                </a:solidFill>
                <a:effectLst/>
                <a:latin typeface="inherit"/>
                <a:hlinkClick r:id="rId7"/>
              </a:rPr>
              <a:t>Harriet Brooks and the identification of radon</a:t>
            </a:r>
            <a:endParaRPr lang="en-US" b="0" i="0" dirty="0">
              <a:solidFill>
                <a:srgbClr val="4C5560"/>
              </a:solidFill>
              <a:effectLst/>
              <a:latin typeface="Open Sans" panose="020B0606030504020204" pitchFamily="34" charset="0"/>
            </a:endParaRPr>
          </a:p>
          <a:p>
            <a:pPr algn="l"/>
            <a:r>
              <a:rPr lang="en-US" b="0" i="0" u="none" strike="noStrike" dirty="0" err="1">
                <a:solidFill>
                  <a:srgbClr val="91C24F"/>
                </a:solidFill>
                <a:effectLst/>
                <a:latin typeface="inherit"/>
                <a:hlinkClick r:id="rId8"/>
              </a:rPr>
              <a:t>Margeurite</a:t>
            </a:r>
            <a:r>
              <a:rPr lang="en-US" b="0" i="0" u="none" strike="noStrike" dirty="0">
                <a:solidFill>
                  <a:srgbClr val="91C24F"/>
                </a:solidFill>
                <a:effectLst/>
                <a:latin typeface="inherit"/>
                <a:hlinkClick r:id="rId8"/>
              </a:rPr>
              <a:t> Perey and the discovery of francium</a:t>
            </a:r>
            <a:endParaRPr lang="en-US" b="0" i="0" dirty="0">
              <a:solidFill>
                <a:srgbClr val="4C5560"/>
              </a:solidFill>
              <a:effectLst/>
              <a:latin typeface="Open Sans" panose="020B0606030504020204" pitchFamily="34" charset="0"/>
            </a:endParaRPr>
          </a:p>
          <a:p>
            <a:pPr algn="l"/>
            <a:r>
              <a:rPr lang="en-US" b="0" i="0" u="none" strike="noStrike" dirty="0">
                <a:solidFill>
                  <a:srgbClr val="91C24F"/>
                </a:solidFill>
                <a:effectLst/>
                <a:latin typeface="inherit"/>
                <a:hlinkClick r:id="rId9"/>
              </a:rPr>
              <a:t>Clarice Phelps and tennessine</a:t>
            </a:r>
            <a:endParaRPr lang="en-US" b="0" i="0" dirty="0">
              <a:solidFill>
                <a:srgbClr val="4C5560"/>
              </a:solidFill>
              <a:effectLst/>
              <a:latin typeface="Open Sans" panose="020B0606030504020204" pitchFamily="34" charset="0"/>
            </a:endParaRPr>
          </a:p>
          <a:p>
            <a:pPr algn="l"/>
            <a:r>
              <a:rPr lang="en-US" b="0" i="0" u="none" strike="noStrike" dirty="0">
                <a:solidFill>
                  <a:srgbClr val="91C24F"/>
                </a:solidFill>
                <a:effectLst/>
                <a:latin typeface="inherit"/>
                <a:hlinkClick r:id="rId10"/>
              </a:rPr>
              <a:t>Dawn Shaughnessy and recently discovered elements</a:t>
            </a:r>
            <a:endParaRPr lang="en-US" b="0" i="0" dirty="0">
              <a:solidFill>
                <a:srgbClr val="4C556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7</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Radioisotopes: Nuclear Applications Beyond Energy (youtube.com)</a:t>
            </a:r>
            <a:r>
              <a:rPr lang="en-US" dirty="0"/>
              <a:t> : </a:t>
            </a:r>
            <a:r>
              <a:rPr lang="en-US" b="0" i="0" dirty="0">
                <a:solidFill>
                  <a:srgbClr val="131313"/>
                </a:solidFill>
                <a:effectLst/>
                <a:latin typeface="Roboto" panose="02000000000000000000" pitchFamily="2" charset="0"/>
              </a:rPr>
              <a:t>Julie Ezold, Californium-252 Program Manager at Oak Ridge National Laboratory in Oak Ridge, TN. Ms. Ezold was part of the team that discovered Element 117, now called tennessine in honor of the laboratory.</a:t>
            </a:r>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56090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150385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4: 4:50</a:t>
            </a:r>
          </a:p>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157043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3: 2:53</a:t>
            </a:r>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v8jECGdZA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gVQKCcfwnU"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periodictableday.org/" TargetMode="External"/><Relationship Id="rId2" Type="http://schemas.openxmlformats.org/officeDocument/2006/relationships/hyperlink" Target="https://www.chemedx.org/blog/national-periodic-table-day-feb-7th" TargetMode="Externa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youtube.com/watch?v=fPnwBITSmg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KyKEY01Lm5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National Periodic Table Day</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1"/>
            <a:ext cx="3565524" cy="499208"/>
          </a:xfrm>
        </p:spPr>
        <p:txBody>
          <a:bodyPr>
            <a:normAutofit/>
          </a:bodyPr>
          <a:lstStyle/>
          <a:p>
            <a:r>
              <a:rPr lang="en-US" dirty="0"/>
              <a:t>February 7, 2024</a:t>
            </a:r>
          </a:p>
        </p:txBody>
      </p:sp>
      <p:sp>
        <p:nvSpPr>
          <p:cNvPr id="4" name="TextBox 3">
            <a:extLst>
              <a:ext uri="{FF2B5EF4-FFF2-40B4-BE49-F238E27FC236}">
                <a16:creationId xmlns:a16="http://schemas.microsoft.com/office/drawing/2014/main" id="{1EEB7C39-EB9C-6991-A3BE-7C5FB30727DE}"/>
              </a:ext>
            </a:extLst>
          </p:cNvPr>
          <p:cNvSpPr txBox="1"/>
          <p:nvPr/>
        </p:nvSpPr>
        <p:spPr>
          <a:xfrm>
            <a:off x="7807569" y="6178062"/>
            <a:ext cx="3757368" cy="369332"/>
          </a:xfrm>
          <a:prstGeom prst="rect">
            <a:avLst/>
          </a:prstGeom>
          <a:noFill/>
        </p:spPr>
        <p:txBody>
          <a:bodyPr wrap="square" rtlCol="0">
            <a:spAutoFit/>
          </a:bodyPr>
          <a:lstStyle/>
          <a:p>
            <a:r>
              <a:rPr lang="en-US" dirty="0"/>
              <a:t>All info provided by google searches</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1" name="Group 6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2" name="Freeform: Shape 6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7" name="Rectangle 6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1050305"/>
            <a:ext cx="6010710" cy="1817241"/>
          </a:xfrm>
        </p:spPr>
        <p:txBody>
          <a:bodyPr vert="horz" wrap="square" lIns="0" tIns="0" rIns="0" bIns="0" rtlCol="0" anchor="b" anchorCtr="0">
            <a:normAutofit/>
          </a:bodyPr>
          <a:lstStyle/>
          <a:p>
            <a:pPr>
              <a:lnSpc>
                <a:spcPct val="100000"/>
              </a:lnSpc>
            </a:pPr>
            <a:r>
              <a:rPr lang="en-US" sz="3200" kern="1200">
                <a:solidFill>
                  <a:schemeClr val="tx1"/>
                </a:solidFill>
                <a:latin typeface="Tahoma" panose="020B0604030504040204" pitchFamily="34" charset="0"/>
                <a:ea typeface="Tahoma" panose="020B0604030504040204" pitchFamily="34" charset="0"/>
                <a:cs typeface="Tahoma" panose="020B0604030504040204" pitchFamily="34" charset="0"/>
              </a:rPr>
              <a:t>Let’s learn a little more about two Women of the Periodic Table</a:t>
            </a:r>
            <a:endParaRPr lang="en-US" sz="3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4431639"/>
            <a:ext cx="6010711" cy="649591"/>
          </a:xfrm>
        </p:spPr>
        <p:txBody>
          <a:bodyPr vert="horz" wrap="square" lIns="0" tIns="0" rIns="0" bIns="0" rtlCol="0">
            <a:normAutofit/>
          </a:bodyPr>
          <a:lstStyle/>
          <a:p>
            <a:pPr marL="0" indent="0">
              <a:lnSpc>
                <a:spcPct val="100000"/>
              </a:lnSpc>
            </a:pPr>
            <a:r>
              <a:rPr lang="en-US" sz="1600">
                <a:latin typeface="Tahoma" panose="020B0604030504040204" pitchFamily="34" charset="0"/>
                <a:ea typeface="Tahoma" panose="020B0604030504040204" pitchFamily="34" charset="0"/>
                <a:cs typeface="Tahoma" panose="020B0604030504040204" pitchFamily="34" charset="0"/>
                <a:hlinkClick r:id="rId3"/>
              </a:rPr>
              <a:t>These Two Women Changed Chemistry Forever (youtube.com)</a:t>
            </a:r>
            <a:endParaRPr lang="en-US" sz="1600" kern="1200" dirty="0">
              <a:latin typeface="Tahoma" panose="020B0604030504040204" pitchFamily="34" charset="0"/>
              <a:ea typeface="Tahoma" panose="020B0604030504040204" pitchFamily="34" charset="0"/>
              <a:cs typeface="Tahoma" panose="020B0604030504040204" pitchFamily="34" charset="0"/>
            </a:endParaRPr>
          </a:p>
        </p:txBody>
      </p:sp>
      <p:sp>
        <p:nvSpPr>
          <p:cNvPr id="69" name="Oval 68">
            <a:extLst>
              <a:ext uri="{FF2B5EF4-FFF2-40B4-BE49-F238E27FC236}">
                <a16:creationId xmlns:a16="http://schemas.microsoft.com/office/drawing/2014/main" id="{D87560B9-86B8-4558-93E9-FAB8DBE4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66122" y="7174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Freeform: Shape 70">
            <a:extLst>
              <a:ext uri="{FF2B5EF4-FFF2-40B4-BE49-F238E27FC236}">
                <a16:creationId xmlns:a16="http://schemas.microsoft.com/office/drawing/2014/main" id="{71400469-1077-4353-BFB5-E4159ADF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24143" y="5425719"/>
            <a:ext cx="826527" cy="463493"/>
          </a:xfrm>
          <a:custGeom>
            <a:avLst/>
            <a:gdLst>
              <a:gd name="connsiteX0" fmla="*/ 791231 w 826527"/>
              <a:gd name="connsiteY0" fmla="*/ 135754 h 463493"/>
              <a:gd name="connsiteX1" fmla="*/ 826527 w 826527"/>
              <a:gd name="connsiteY1" fmla="*/ 178533 h 463493"/>
              <a:gd name="connsiteX2" fmla="*/ 658803 w 826527"/>
              <a:gd name="connsiteY2" fmla="*/ 346257 h 463493"/>
              <a:gd name="connsiteX3" fmla="*/ 627362 w 826527"/>
              <a:gd name="connsiteY3" fmla="*/ 299623 h 463493"/>
              <a:gd name="connsiteX4" fmla="*/ 463493 w 826527"/>
              <a:gd name="connsiteY4" fmla="*/ 231747 h 463493"/>
              <a:gd name="connsiteX5" fmla="*/ 231747 w 826527"/>
              <a:gd name="connsiteY5" fmla="*/ 463493 h 463493"/>
              <a:gd name="connsiteX6" fmla="*/ 0 w 826527"/>
              <a:gd name="connsiteY6" fmla="*/ 463493 h 463493"/>
              <a:gd name="connsiteX7" fmla="*/ 463492 w 826527"/>
              <a:gd name="connsiteY7" fmla="*/ 0 h 463493"/>
              <a:gd name="connsiteX8" fmla="*/ 791231 w 826527"/>
              <a:gd name="connsiteY8" fmla="*/ 135754 h 46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27" h="463493">
                <a:moveTo>
                  <a:pt x="791231" y="135754"/>
                </a:moveTo>
                <a:lnTo>
                  <a:pt x="826527" y="178533"/>
                </a:lnTo>
                <a:lnTo>
                  <a:pt x="658803" y="346257"/>
                </a:lnTo>
                <a:lnTo>
                  <a:pt x="627362" y="299623"/>
                </a:lnTo>
                <a:cubicBezTo>
                  <a:pt x="585424" y="257686"/>
                  <a:pt x="527487" y="231747"/>
                  <a:pt x="463493" y="231747"/>
                </a:cubicBezTo>
                <a:cubicBezTo>
                  <a:pt x="335503" y="231746"/>
                  <a:pt x="231746" y="335503"/>
                  <a:pt x="231747" y="463493"/>
                </a:cubicBezTo>
                <a:lnTo>
                  <a:pt x="0" y="463493"/>
                </a:lnTo>
                <a:cubicBezTo>
                  <a:pt x="0" y="207513"/>
                  <a:pt x="207513" y="0"/>
                  <a:pt x="463492" y="0"/>
                </a:cubicBezTo>
                <a:cubicBezTo>
                  <a:pt x="591482" y="0"/>
                  <a:pt x="707356" y="51879"/>
                  <a:pt x="791231" y="135754"/>
                </a:cubicBezTo>
                <a:close/>
              </a:path>
            </a:pathLst>
          </a:custGeom>
          <a:solidFill>
            <a:schemeClr val="bg2"/>
          </a:solidFill>
          <a:ln>
            <a:noFill/>
          </a:ln>
          <a:effectLst>
            <a:innerShdw blurRad="1270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Shape 72">
            <a:extLst>
              <a:ext uri="{FF2B5EF4-FFF2-40B4-BE49-F238E27FC236}">
                <a16:creationId xmlns:a16="http://schemas.microsoft.com/office/drawing/2014/main" id="{F28851F7-6B20-43F1-90FF-B41CE11AF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62489" y="5445666"/>
            <a:ext cx="807174" cy="508309"/>
          </a:xfrm>
          <a:custGeom>
            <a:avLst/>
            <a:gdLst>
              <a:gd name="connsiteX0" fmla="*/ 791232 w 807174"/>
              <a:gd name="connsiteY0" fmla="*/ 148880 h 508309"/>
              <a:gd name="connsiteX1" fmla="*/ 807174 w 807174"/>
              <a:gd name="connsiteY1" fmla="*/ 170072 h 508309"/>
              <a:gd name="connsiteX2" fmla="*/ 636502 w 807174"/>
              <a:gd name="connsiteY2" fmla="*/ 340744 h 508309"/>
              <a:gd name="connsiteX3" fmla="*/ 627362 w 807174"/>
              <a:gd name="connsiteY3" fmla="*/ 328595 h 508309"/>
              <a:gd name="connsiteX4" fmla="*/ 463493 w 807174"/>
              <a:gd name="connsiteY4" fmla="*/ 254155 h 508309"/>
              <a:gd name="connsiteX5" fmla="*/ 231747 w 807174"/>
              <a:gd name="connsiteY5" fmla="*/ 508309 h 508309"/>
              <a:gd name="connsiteX6" fmla="*/ 0 w 807174"/>
              <a:gd name="connsiteY6" fmla="*/ 508309 h 508309"/>
              <a:gd name="connsiteX7" fmla="*/ 463493 w 807174"/>
              <a:gd name="connsiteY7" fmla="*/ 0 h 508309"/>
              <a:gd name="connsiteX8" fmla="*/ 791232 w 807174"/>
              <a:gd name="connsiteY8" fmla="*/ 148880 h 50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74" h="508309">
                <a:moveTo>
                  <a:pt x="791232" y="148880"/>
                </a:moveTo>
                <a:lnTo>
                  <a:pt x="807174" y="170072"/>
                </a:lnTo>
                <a:lnTo>
                  <a:pt x="636502" y="340744"/>
                </a:lnTo>
                <a:lnTo>
                  <a:pt x="627362" y="328595"/>
                </a:lnTo>
                <a:cubicBezTo>
                  <a:pt x="585425" y="282602"/>
                  <a:pt x="527487" y="254155"/>
                  <a:pt x="463493" y="254155"/>
                </a:cubicBezTo>
                <a:cubicBezTo>
                  <a:pt x="335503" y="254155"/>
                  <a:pt x="231746" y="367943"/>
                  <a:pt x="231747" y="508309"/>
                </a:cubicBezTo>
                <a:lnTo>
                  <a:pt x="0" y="508309"/>
                </a:lnTo>
                <a:cubicBezTo>
                  <a:pt x="0" y="227578"/>
                  <a:pt x="207513" y="0"/>
                  <a:pt x="463493" y="0"/>
                </a:cubicBezTo>
                <a:cubicBezTo>
                  <a:pt x="591482" y="-1"/>
                  <a:pt x="707356" y="56895"/>
                  <a:pt x="791232" y="148880"/>
                </a:cubicBezTo>
                <a:close/>
              </a:path>
            </a:pathLst>
          </a:custGeom>
          <a:solidFill>
            <a:schemeClr val="accent6">
              <a:lumMod val="60000"/>
              <a:lumOff val="40000"/>
              <a:alpha val="2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42609" r="8868" b="-1"/>
          <a:stretch/>
        </p:blipFill>
        <p:spPr>
          <a:xfrm>
            <a:off x="6640455" y="606796"/>
            <a:ext cx="4868976" cy="5644408"/>
          </a:xfrm>
          <a:custGeom>
            <a:avLst/>
            <a:gdLst/>
            <a:ahLst/>
            <a:cxnLst/>
            <a:rect l="l" t="t" r="r" b="b"/>
            <a:pathLst>
              <a:path w="4868976" h="5644408">
                <a:moveTo>
                  <a:pt x="2398421" y="0"/>
                </a:moveTo>
                <a:lnTo>
                  <a:pt x="4868973"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sp>
        <p:nvSpPr>
          <p:cNvPr id="75" name="Oval 74">
            <a:extLst>
              <a:ext uri="{FF2B5EF4-FFF2-40B4-BE49-F238E27FC236}">
                <a16:creationId xmlns:a16="http://schemas.microsoft.com/office/drawing/2014/main" id="{09E6BACC-8290-425B-A517-1914E16D8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865497" y="5915162"/>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10</a:t>
            </a:fld>
            <a:endParaRPr lang="en-US">
              <a:solidFill>
                <a:schemeClr val="tx1">
                  <a:alpha val="80000"/>
                </a:schemeClr>
              </a:solidFill>
            </a:endParaRPr>
          </a:p>
        </p:txBody>
      </p:sp>
    </p:spTree>
    <p:extLst>
      <p:ext uri="{BB962C8B-B14F-4D97-AF65-F5344CB8AC3E}">
        <p14:creationId xmlns:p14="http://schemas.microsoft.com/office/powerpoint/2010/main" val="38065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2016308" y="4875630"/>
            <a:ext cx="8159383" cy="532423"/>
          </a:xfrm>
        </p:spPr>
        <p:txBody>
          <a:bodyPr/>
          <a:lstStyle/>
          <a:p>
            <a:r>
              <a:rPr lang="en-US" sz="2000" dirty="0">
                <a:latin typeface="Tahoma" panose="020B0604030504040204" pitchFamily="34" charset="0"/>
                <a:ea typeface="Tahoma" panose="020B0604030504040204" pitchFamily="34" charset="0"/>
                <a:cs typeface="Tahoma" panose="020B0604030504040204" pitchFamily="34" charset="0"/>
                <a:hlinkClick r:id="rId3"/>
              </a:rPr>
              <a:t>The Periodic Table Song | SCIENCE SONGS (youtube.com)</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0" y="0"/>
            <a:ext cx="12192000"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352156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4" name="Group 4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5" name="Freeform: Shape 4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0" name="Rectangle 4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a:solidFill>
                  <a:schemeClr val="tx1"/>
                </a:solidFill>
                <a:latin typeface="+mj-lt"/>
                <a:ea typeface="+mj-ea"/>
                <a:cs typeface="+mj-cs"/>
              </a:rPr>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hlinkClick r:id="rId2"/>
              </a:rPr>
              <a:t>National Periodic Table Day is Feb. 7th! | Chemical Education Xchange (chemedx.org)</a:t>
            </a: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pPr>
            <a:r>
              <a:rPr lang="en-US" sz="1800" dirty="0">
                <a:hlinkClick r:id="rId3"/>
              </a:rPr>
              <a:t>Periodic Table Day</a:t>
            </a:r>
            <a:endParaRPr lang="en-US" sz="1800" kern="1200" dirty="0">
              <a:latin typeface="Tahoma" panose="020B0604030504040204" pitchFamily="34" charset="0"/>
              <a:ea typeface="Tahoma" panose="020B0604030504040204" pitchFamily="34" charset="0"/>
              <a:cs typeface="Tahoma" panose="020B0604030504040204" pitchFamily="34" charset="0"/>
            </a:endParaRPr>
          </a:p>
        </p:txBody>
      </p:sp>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l="15078" r="28173"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52" name="Group 51">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53" name="Freeform: Shape 52">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Oval 55">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12</a:t>
            </a:fld>
            <a:endParaRPr lang="en-US">
              <a:solidFill>
                <a:schemeClr val="tx1">
                  <a:alpha val="80000"/>
                </a:schemeClr>
              </a:solidFill>
            </a:endParaRPr>
          </a:p>
        </p:txBody>
      </p:sp>
    </p:spTree>
    <p:extLst>
      <p:ext uri="{BB962C8B-B14F-4D97-AF65-F5344CB8AC3E}">
        <p14:creationId xmlns:p14="http://schemas.microsoft.com/office/powerpoint/2010/main" val="32477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400"/>
                                        <p:tgtEl>
                                          <p:spTgt spid="23">
                                            <p:txEl>
                                              <p:pRg st="0" end="0"/>
                                            </p:txEl>
                                          </p:spTgt>
                                        </p:tgtEl>
                                      </p:cBhvr>
                                    </p:animEffect>
                                  </p:childTnLst>
                                </p:cTn>
                              </p:par>
                              <p:par>
                                <p:cTn id="11" presetID="10" presetClass="entr" presetSubtype="0" fill="hold" grpId="0" nodeType="withEffect">
                                  <p:stCondLst>
                                    <p:cond delay="500"/>
                                  </p:stCondLst>
                                  <p:iterate type="lt">
                                    <p:tmPct val="10000"/>
                                  </p:iterate>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4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466889" y="1323195"/>
            <a:ext cx="3565524" cy="4938414"/>
          </a:xfrm>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February 7, 2024, Periodic Table Day will be celebrating 153 years of Periodic Law. Mendeleev is the father of the periodic table because his 1871 table was the first to show periodicity.</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Placeholder 7">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3"/>
          <a:srcRect/>
          <a:stretch/>
        </p:blipFill>
        <p:spPr>
          <a:xfrm>
            <a:off x="9154540" y="351124"/>
            <a:ext cx="2405930" cy="3025921"/>
          </a:xfrm>
        </p:spPr>
      </p:pic>
      <p:pic>
        <p:nvPicPr>
          <p:cNvPr id="10" name="Picture Placeholder 9">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4"/>
          <a:srcRect/>
          <a:stretch/>
        </p:blipFill>
        <p:spPr>
          <a:xfrm>
            <a:off x="8816974" y="3661709"/>
            <a:ext cx="2743495" cy="2743495"/>
          </a:xfrm>
        </p:spPr>
      </p:pic>
      <p:pic>
        <p:nvPicPr>
          <p:cNvPr id="12" name="Picture Placeholder 11">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5"/>
          <a:srcRect/>
          <a:stretch/>
        </p:blipFill>
        <p:spPr>
          <a:xfrm>
            <a:off x="5108809" y="1323195"/>
            <a:ext cx="3211050" cy="4038514"/>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The Genius of </a:t>
            </a:r>
            <a:r>
              <a:rPr lang="en-US" sz="6400" kern="1200" dirty="0" err="1">
                <a:solidFill>
                  <a:schemeClr val="tx1"/>
                </a:solidFill>
                <a:latin typeface="+mj-lt"/>
                <a:ea typeface="+mj-ea"/>
                <a:cs typeface="+mj-cs"/>
              </a:rPr>
              <a:t>Medeleev’s</a:t>
            </a:r>
            <a:r>
              <a:rPr lang="en-US" sz="6400" kern="1200" dirty="0">
                <a:solidFill>
                  <a:schemeClr val="tx1"/>
                </a:solidFill>
                <a:latin typeface="+mj-lt"/>
                <a:ea typeface="+mj-ea"/>
                <a:cs typeface="+mj-cs"/>
              </a:rPr>
              <a:t> Periodic Table</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442006" y="5786462"/>
            <a:ext cx="8647566" cy="633737"/>
          </a:xfrm>
        </p:spPr>
        <p:txBody>
          <a:bodyPr vert="horz" wrap="square" lIns="0" tIns="0" rIns="0" bIns="0" rtlCol="0">
            <a:normAutofit/>
          </a:bodyPr>
          <a:lstStyle/>
          <a:p>
            <a:pPr marL="0" indent="0">
              <a:lnSpc>
                <a:spcPct val="100000"/>
              </a:lnSpc>
              <a:buNone/>
            </a:pPr>
            <a:r>
              <a:rPr lang="en-US" dirty="0">
                <a:hlinkClick r:id="rId4"/>
              </a:rPr>
              <a:t>The genius of Mendeleev's periodic table - Lou </a:t>
            </a:r>
            <a:r>
              <a:rPr lang="en-US" dirty="0" err="1">
                <a:hlinkClick r:id="rId4"/>
              </a:rPr>
              <a:t>Serico</a:t>
            </a:r>
            <a:r>
              <a:rPr lang="en-US" dirty="0">
                <a:hlinkClick r:id="rId4"/>
              </a:rPr>
              <a:t> - YouTube</a:t>
            </a: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56002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2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2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3" name="Rectangle 3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415E6BD-76E5-5AD3-5F1A-CD6315852661}"/>
              </a:ext>
            </a:extLst>
          </p:cNvPr>
          <p:cNvPicPr>
            <a:picLocks noGrp="1" noChangeAspect="1"/>
          </p:cNvPicPr>
          <p:nvPr>
            <p:ph idx="1"/>
          </p:nvPr>
        </p:nvPicPr>
        <p:blipFill>
          <a:blip r:embed="rId2"/>
          <a:srcRect/>
          <a:stretch/>
        </p:blipFill>
        <p:spPr>
          <a:xfrm>
            <a:off x="1786532" y="196899"/>
            <a:ext cx="8618934" cy="6464201"/>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5" name="Rectangle 34">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4</a:t>
            </a:fld>
            <a:endParaRPr lang="en-US">
              <a:solidFill>
                <a:schemeClr val="tx1">
                  <a:alpha val="80000"/>
                </a:schemeClr>
              </a:solidFill>
            </a:endParaRPr>
          </a:p>
        </p:txBody>
      </p:sp>
    </p:spTree>
    <p:extLst>
      <p:ext uri="{BB962C8B-B14F-4D97-AF65-F5344CB8AC3E}">
        <p14:creationId xmlns:p14="http://schemas.microsoft.com/office/powerpoint/2010/main" val="249694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2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2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3" name="Rectangle 3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table of periodic table&#10;&#10;Description automatically generated">
            <a:extLst>
              <a:ext uri="{FF2B5EF4-FFF2-40B4-BE49-F238E27FC236}">
                <a16:creationId xmlns:a16="http://schemas.microsoft.com/office/drawing/2014/main" id="{5415E6BD-76E5-5AD3-5F1A-CD6315852661}"/>
              </a:ext>
            </a:extLst>
          </p:cNvPr>
          <p:cNvPicPr>
            <a:picLocks noGrp="1" noChangeAspect="1"/>
          </p:cNvPicPr>
          <p:nvPr>
            <p:ph idx="1"/>
          </p:nvPr>
        </p:nvPicPr>
        <p:blipFill>
          <a:blip r:embed="rId2"/>
          <a:stretch>
            <a:fillRect/>
          </a:stretch>
        </p:blipFill>
        <p:spPr>
          <a:xfrm>
            <a:off x="753140" y="196899"/>
            <a:ext cx="10685719" cy="6464201"/>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5" name="Rectangle 34">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5</a:t>
            </a:fld>
            <a:endParaRPr lang="en-US">
              <a:solidFill>
                <a:schemeClr val="tx1">
                  <a:alpha val="80000"/>
                </a:schemeClr>
              </a:solidFill>
            </a:endParaRPr>
          </a:p>
        </p:txBody>
      </p:sp>
    </p:spTree>
    <p:extLst>
      <p:ext uri="{BB962C8B-B14F-4D97-AF65-F5344CB8AC3E}">
        <p14:creationId xmlns:p14="http://schemas.microsoft.com/office/powerpoint/2010/main" val="336252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5BC2C-DAC6-17CA-CD2F-18D5D73CBD2E}"/>
              </a:ext>
            </a:extLst>
          </p:cNvPr>
          <p:cNvPicPr>
            <a:picLocks noChangeAspect="1"/>
          </p:cNvPicPr>
          <p:nvPr/>
        </p:nvPicPr>
        <p:blipFill>
          <a:blip r:embed="rId3"/>
          <a:stretch>
            <a:fillRect/>
          </a:stretch>
        </p:blipFill>
        <p:spPr>
          <a:xfrm>
            <a:off x="4591594" y="436337"/>
            <a:ext cx="7296009" cy="5162271"/>
          </a:xfrm>
          <a:prstGeom prst="rect">
            <a:avLst/>
          </a:prstGeom>
        </p:spPr>
      </p:pic>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Theo Gray built a table….</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4" y="5812063"/>
            <a:ext cx="4750480" cy="609600"/>
          </a:xfrm>
        </p:spPr>
        <p:txBody>
          <a:bodyPr/>
          <a:lstStyle/>
          <a:p>
            <a:r>
              <a:rPr lang="en-US" dirty="0">
                <a:hlinkClick r:id="rId4"/>
              </a:rPr>
              <a:t>The Periodic Table (youtube.com)</a:t>
            </a:r>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spTree>
    <p:extLst>
      <p:ext uri="{BB962C8B-B14F-4D97-AF65-F5344CB8AC3E}">
        <p14:creationId xmlns:p14="http://schemas.microsoft.com/office/powerpoint/2010/main" val="39551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119149"/>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Women of the Period Table:</a:t>
            </a:r>
            <a:br>
              <a:rPr lang="en-US"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did you know…</a:t>
            </a:r>
          </a:p>
        </p:txBody>
      </p:sp>
      <p:pic>
        <p:nvPicPr>
          <p:cNvPr id="17" name="Picture Placeholder 16">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rotWithShape="1">
          <a:blip r:embed="rId3"/>
          <a:srcRect/>
          <a:stretch/>
        </p:blipFill>
        <p:spPr>
          <a:xfrm>
            <a:off x="1349997" y="1990724"/>
            <a:ext cx="1149630" cy="1435608"/>
          </a:xfrm>
        </p:spPr>
      </p:pic>
      <p:pic>
        <p:nvPicPr>
          <p:cNvPr id="36" name="Picture Placeholder 35">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rotWithShape="1">
          <a:blip r:embed="rId4"/>
          <a:srcRect/>
          <a:stretch/>
        </p:blipFill>
        <p:spPr>
          <a:xfrm>
            <a:off x="4119998" y="1860142"/>
            <a:ext cx="1061156" cy="1566190"/>
          </a:xfrm>
        </p:spPr>
      </p:pic>
      <p:pic>
        <p:nvPicPr>
          <p:cNvPr id="38" name="Picture Placeholder 37">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rotWithShape="1">
          <a:blip r:embed="rId5"/>
          <a:srcRect/>
          <a:stretch/>
        </p:blipFill>
        <p:spPr>
          <a:xfrm>
            <a:off x="6935909" y="1993392"/>
            <a:ext cx="1143773" cy="1435608"/>
          </a:xfrm>
        </p:spPr>
      </p:pic>
      <p:pic>
        <p:nvPicPr>
          <p:cNvPr id="40" name="Picture Placeholder 39">
            <a:extLst>
              <a:ext uri="{FF2B5EF4-FFF2-40B4-BE49-F238E27FC236}">
                <a16:creationId xmlns:a16="http://schemas.microsoft.com/office/drawing/2014/main" id="{76B2FC80-9F3B-46D8-94D9-882D90A858F6}"/>
              </a:ext>
            </a:extLst>
          </p:cNvPr>
          <p:cNvPicPr>
            <a:picLocks noGrp="1" noChangeAspect="1"/>
          </p:cNvPicPr>
          <p:nvPr>
            <p:ph type="pic" sz="quarter" idx="16"/>
          </p:nvPr>
        </p:nvPicPr>
        <p:blipFill rotWithShape="1">
          <a:blip r:embed="rId6"/>
          <a:srcRect/>
          <a:stretch/>
        </p:blipFill>
        <p:spPr>
          <a:xfrm>
            <a:off x="9672600" y="1990724"/>
            <a:ext cx="1317575" cy="1435608"/>
          </a:xfrm>
        </p:spPr>
      </p:pic>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266835" y="3645217"/>
            <a:ext cx="1315954" cy="638175"/>
          </a:xfrm>
        </p:spPr>
        <p:txBody>
          <a:bodyPr/>
          <a:lstStyle/>
          <a:p>
            <a:pPr>
              <a:lnSpc>
                <a:spcPct val="100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Darleane</a:t>
            </a:r>
          </a:p>
          <a:p>
            <a:pPr marL="0" indent="0">
              <a:lnSpc>
                <a:spcPct val="100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Hoffman</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48083" y="4552036"/>
            <a:ext cx="1711572" cy="638175"/>
          </a:xfrm>
        </p:spPr>
        <p:txBody>
          <a:bodyPr/>
          <a:lstStyle/>
          <a:p>
            <a:pPr marL="0" indent="0"/>
            <a:r>
              <a:rPr lang="en-US" sz="1100" dirty="0">
                <a:latin typeface="Tahoma" panose="020B0604030504040204" pitchFamily="34" charset="0"/>
                <a:ea typeface="Tahoma" panose="020B0604030504040204" pitchFamily="34" charset="0"/>
                <a:cs typeface="Tahoma" panose="020B0604030504040204" pitchFamily="34" charset="0"/>
              </a:rPr>
              <a:t>Confirmed the existence of seaborgium, livermorium, organesson</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4086286" y="3674069"/>
            <a:ext cx="1195835" cy="638175"/>
          </a:xfrm>
        </p:spPr>
        <p:txBody>
          <a:bodyPr/>
          <a:lstStyle/>
          <a:p>
            <a:pPr>
              <a:lnSpc>
                <a:spcPct val="100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Ida </a:t>
            </a:r>
          </a:p>
          <a:p>
            <a:pPr>
              <a:lnSpc>
                <a:spcPct val="100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Noddack</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28418" y="4552034"/>
            <a:ext cx="1711572" cy="1253041"/>
          </a:xfrm>
        </p:spPr>
        <p:txBody>
          <a:bodyPr/>
          <a:lstStyle/>
          <a:p>
            <a:pPr marL="0" indent="0"/>
            <a:r>
              <a:rPr lang="en-US" sz="1100" dirty="0">
                <a:latin typeface="Tahoma" panose="020B0604030504040204" pitchFamily="34" charset="0"/>
                <a:ea typeface="Tahoma" panose="020B0604030504040204" pitchFamily="34" charset="0"/>
                <a:cs typeface="Tahoma" panose="020B0604030504040204" pitchFamily="34" charset="0"/>
              </a:rPr>
              <a:t>Discovered rhenium, nominated three times for the Nobel Prize in Chemistry; made an unproven claim for the discovery Technetium.</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799325" y="3674069"/>
            <a:ext cx="1416939" cy="638175"/>
          </a:xfrm>
        </p:spPr>
        <p:txBody>
          <a:bodyPr/>
          <a:lstStyle/>
          <a:p>
            <a:pPr marL="0" indent="0">
              <a:lnSpc>
                <a:spcPct val="100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Yvette Cauchois</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794343" y="4550705"/>
            <a:ext cx="1416939" cy="1253041"/>
          </a:xfrm>
        </p:spPr>
        <p:txBody>
          <a:bodyPr/>
          <a:lstStyle/>
          <a:p>
            <a:pPr marL="0" indent="0"/>
            <a:r>
              <a:rPr lang="en-US" sz="1100" dirty="0">
                <a:latin typeface="Tahoma" panose="020B0604030504040204" pitchFamily="34" charset="0"/>
                <a:ea typeface="Tahoma" panose="020B0604030504040204" pitchFamily="34" charset="0"/>
                <a:cs typeface="Tahoma" panose="020B0604030504040204" pitchFamily="34" charset="0"/>
              </a:rPr>
              <a:t>Contributed to the discovery of astatine, identifying one of its natural isotopes;</a:t>
            </a:r>
          </a:p>
          <a:p>
            <a:pPr marL="0" indent="0"/>
            <a:r>
              <a:rPr lang="en-US" sz="1100" dirty="0">
                <a:latin typeface="Tahoma" panose="020B0604030504040204" pitchFamily="34" charset="0"/>
                <a:ea typeface="Tahoma" panose="020B0604030504040204" pitchFamily="34" charset="0"/>
                <a:cs typeface="Tahoma" panose="020B0604030504040204" pitchFamily="34" charset="0"/>
              </a:rPr>
              <a:t>With Berta Karlik</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723504" y="3639345"/>
            <a:ext cx="1195836" cy="638175"/>
          </a:xfrm>
        </p:spPr>
        <p:txBody>
          <a:bodyPr/>
          <a:lstStyle/>
          <a:p>
            <a:pPr marL="0" indent="0">
              <a:lnSpc>
                <a:spcPct val="100000"/>
              </a:lnSpc>
              <a:spcBef>
                <a:spcPts val="0"/>
              </a:spcBef>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Harriet Brooks</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65636" y="4551304"/>
            <a:ext cx="1711572" cy="2109795"/>
          </a:xfrm>
        </p:spPr>
        <p:txBody>
          <a:bodyPr/>
          <a:lstStyle/>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alpha val="60000"/>
                  </a:prstClr>
                </a:solidFill>
                <a:effectLst/>
                <a:uLnTx/>
                <a:uFillTx/>
                <a:latin typeface="Tahoma" panose="020B0604030504040204" pitchFamily="34" charset="0"/>
                <a:ea typeface="Tahoma" panose="020B0604030504040204" pitchFamily="34" charset="0"/>
                <a:cs typeface="Tahoma" panose="020B0604030504040204" pitchFamily="34" charset="0"/>
              </a:rPr>
              <a:t>Discovered atomic recoil, and transmutation of elements in radioactive decay; among the first persons to discover radon; Ernest Rutherford, who guided her graduate work, regarded her as comparable to Marie Curie in the caliber of her aptitude. </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pic>
        <p:nvPicPr>
          <p:cNvPr id="4" name="Picture 3">
            <a:extLst>
              <a:ext uri="{FF2B5EF4-FFF2-40B4-BE49-F238E27FC236}">
                <a16:creationId xmlns:a16="http://schemas.microsoft.com/office/drawing/2014/main" id="{3FB9C692-2F88-4646-5D93-C94E8C60450C}"/>
              </a:ext>
            </a:extLst>
          </p:cNvPr>
          <p:cNvPicPr>
            <a:picLocks noChangeAspect="1"/>
          </p:cNvPicPr>
          <p:nvPr/>
        </p:nvPicPr>
        <p:blipFill>
          <a:blip r:embed="rId7"/>
          <a:stretch>
            <a:fillRect/>
          </a:stretch>
        </p:blipFill>
        <p:spPr>
          <a:xfrm>
            <a:off x="7932456" y="5244171"/>
            <a:ext cx="1069251" cy="1119149"/>
          </a:xfrm>
          <a:prstGeom prst="rect">
            <a:avLst/>
          </a:prstGeom>
        </p:spPr>
      </p:pic>
    </p:spTree>
    <p:extLst>
      <p:ext uri="{BB962C8B-B14F-4D97-AF65-F5344CB8AC3E}">
        <p14:creationId xmlns:p14="http://schemas.microsoft.com/office/powerpoint/2010/main" val="297987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119149"/>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Women of the Period Table:</a:t>
            </a:r>
            <a:br>
              <a:rPr lang="en-US"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did you know…</a:t>
            </a:r>
          </a:p>
        </p:txBody>
      </p:sp>
      <p:pic>
        <p:nvPicPr>
          <p:cNvPr id="17" name="Picture Placeholder 16">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rotWithShape="1">
          <a:blip r:embed="rId3"/>
          <a:srcRect/>
          <a:stretch/>
        </p:blipFill>
        <p:spPr>
          <a:xfrm>
            <a:off x="1427954" y="1990724"/>
            <a:ext cx="993716" cy="1435608"/>
          </a:xfrm>
        </p:spPr>
      </p:pic>
      <p:pic>
        <p:nvPicPr>
          <p:cNvPr id="36" name="Picture Placeholder 35">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rotWithShape="1">
          <a:blip r:embed="rId4"/>
          <a:srcRect/>
          <a:stretch/>
        </p:blipFill>
        <p:spPr>
          <a:xfrm>
            <a:off x="4014588" y="2072934"/>
            <a:ext cx="1362075" cy="1362075"/>
          </a:xfrm>
        </p:spPr>
      </p:pic>
      <p:pic>
        <p:nvPicPr>
          <p:cNvPr id="38" name="Picture Placeholder 37">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rotWithShape="1">
          <a:blip r:embed="rId5"/>
          <a:srcRect/>
          <a:stretch/>
        </p:blipFill>
        <p:spPr>
          <a:xfrm>
            <a:off x="6967513" y="1993391"/>
            <a:ext cx="1154307" cy="1533579"/>
          </a:xfrm>
        </p:spPr>
      </p:pic>
      <p:pic>
        <p:nvPicPr>
          <p:cNvPr id="40" name="Picture Placeholder 39">
            <a:extLst>
              <a:ext uri="{FF2B5EF4-FFF2-40B4-BE49-F238E27FC236}">
                <a16:creationId xmlns:a16="http://schemas.microsoft.com/office/drawing/2014/main" id="{76B2FC80-9F3B-46D8-94D9-882D90A858F6}"/>
              </a:ext>
            </a:extLst>
          </p:cNvPr>
          <p:cNvPicPr>
            <a:picLocks noGrp="1" noChangeAspect="1"/>
          </p:cNvPicPr>
          <p:nvPr>
            <p:ph type="pic" sz="quarter" idx="16"/>
          </p:nvPr>
        </p:nvPicPr>
        <p:blipFill rotWithShape="1">
          <a:blip r:embed="rId6"/>
          <a:srcRect/>
          <a:stretch/>
        </p:blipFill>
        <p:spPr>
          <a:xfrm>
            <a:off x="9791025" y="1943586"/>
            <a:ext cx="1154306" cy="1562161"/>
          </a:xfrm>
        </p:spPr>
      </p:pic>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266835" y="3645217"/>
            <a:ext cx="1315954" cy="638175"/>
          </a:xfrm>
        </p:spPr>
        <p:txBody>
          <a:bodyPr/>
          <a:lstStyle/>
          <a:p>
            <a:pPr marL="0" indent="0">
              <a:lnSpc>
                <a:spcPct val="100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Marguerite Perey</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69026" y="4552036"/>
            <a:ext cx="1711572" cy="911215"/>
          </a:xfrm>
        </p:spPr>
        <p:txBody>
          <a:bodyPr/>
          <a:lstStyle/>
          <a:p>
            <a:pPr marL="0" indent="0"/>
            <a:r>
              <a:rPr lang="en-US" sz="1100" dirty="0">
                <a:latin typeface="Tahoma" panose="020B0604030504040204" pitchFamily="34" charset="0"/>
                <a:ea typeface="Tahoma" panose="020B0604030504040204" pitchFamily="34" charset="0"/>
                <a:cs typeface="Tahoma" panose="020B0604030504040204" pitchFamily="34" charset="0"/>
              </a:rPr>
              <a:t>Discovered francium – the only element discovered solely by a woman; a student of Marie Curie.</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925685" y="3674069"/>
            <a:ext cx="1530743" cy="638175"/>
          </a:xfrm>
        </p:spPr>
        <p:txBody>
          <a:bodyPr/>
          <a:lstStyle/>
          <a:p>
            <a:pPr marL="0" indent="0">
              <a:lnSpc>
                <a:spcPct val="100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Dawn Shaughnessy</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551305"/>
            <a:ext cx="1711572" cy="911216"/>
          </a:xfrm>
        </p:spPr>
        <p:txBody>
          <a:bodyPr/>
          <a:lstStyle/>
          <a:p>
            <a:pPr marL="0" indent="0"/>
            <a:r>
              <a:rPr lang="en-US" sz="1100" dirty="0">
                <a:latin typeface="Tahoma" panose="020B0604030504040204" pitchFamily="34" charset="0"/>
                <a:ea typeface="Tahoma" panose="020B0604030504040204" pitchFamily="34" charset="0"/>
                <a:cs typeface="Tahoma" panose="020B0604030504040204" pitchFamily="34" charset="0"/>
              </a:rPr>
              <a:t>Part of the Team involved in the discovery of five superheavy elements with atomic numbers 114 to 118</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7039226" y="3687374"/>
            <a:ext cx="1000344" cy="638175"/>
          </a:xfrm>
        </p:spPr>
        <p:txBody>
          <a:bodyPr/>
          <a:lstStyle/>
          <a:p>
            <a:pPr marL="0" indent="0">
              <a:lnSpc>
                <a:spcPct val="100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Clarice Phelps</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762689" y="4560753"/>
            <a:ext cx="1553419" cy="1119149"/>
          </a:xfrm>
        </p:spPr>
        <p:txBody>
          <a:bodyPr/>
          <a:lstStyle/>
          <a:p>
            <a:pPr marL="0" indent="0"/>
            <a:r>
              <a:rPr lang="en-US" sz="1100" dirty="0">
                <a:latin typeface="Tahoma" panose="020B0604030504040204" pitchFamily="34" charset="0"/>
                <a:ea typeface="Tahoma" panose="020B0604030504040204" pitchFamily="34" charset="0"/>
                <a:cs typeface="Tahoma" panose="020B0604030504040204" pitchFamily="34" charset="0"/>
              </a:rPr>
              <a:t>Part of team that discovered tennessine; first African-American woman to be involved in the discovery of an element</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744269" y="3645216"/>
            <a:ext cx="1154306" cy="638175"/>
          </a:xfrm>
        </p:spPr>
        <p:txBody>
          <a:bodyPr/>
          <a:lstStyle/>
          <a:p>
            <a:pPr marL="0" indent="0">
              <a:lnSpc>
                <a:spcPct val="100000"/>
              </a:lnSpc>
              <a:spcBef>
                <a:spcPts val="0"/>
              </a:spcBef>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Lise Meitner</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669419" y="4551305"/>
            <a:ext cx="1304005" cy="804467"/>
          </a:xfrm>
        </p:spPr>
        <p:txBody>
          <a:bodyPr/>
          <a:lstStyle/>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alpha val="60000"/>
                  </a:prstClr>
                </a:solidFill>
                <a:effectLst/>
                <a:uLnTx/>
                <a:uFillTx/>
                <a:latin typeface="Tahoma" panose="020B0604030504040204" pitchFamily="34" charset="0"/>
                <a:ea typeface="Tahoma" panose="020B0604030504040204" pitchFamily="34" charset="0"/>
                <a:cs typeface="Tahoma" panose="020B0604030504040204" pitchFamily="34" charset="0"/>
              </a:rPr>
              <a:t>Co-discovered protactinium; Meitnerium is named after her</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325945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 name="Freeform: Shape 7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8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8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87" name="Freeform: Shape 8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9" name="Oval 8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83" name="Rectangle 9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6203950" y="1803654"/>
            <a:ext cx="5437187" cy="2058401"/>
          </a:xfrm>
        </p:spPr>
        <p:txBody>
          <a:bodyPr vert="horz" wrap="square" lIns="0" tIns="0" rIns="0" bIns="0" rtlCol="0" anchor="b" anchorCtr="0">
            <a:normAutofit/>
          </a:bodyPr>
          <a:lstStyle/>
          <a:p>
            <a:r>
              <a:rPr lang="en-US" sz="5400" dirty="0">
                <a:latin typeface="Tahoma" panose="020B0604030504040204" pitchFamily="34" charset="0"/>
                <a:ea typeface="Tahoma" panose="020B0604030504040204" pitchFamily="34" charset="0"/>
                <a:cs typeface="Tahoma" panose="020B0604030504040204" pitchFamily="34" charset="0"/>
              </a:rPr>
              <a:t>But…aren’t we missing one?</a:t>
            </a:r>
          </a:p>
        </p:txBody>
      </p:sp>
      <p:pic>
        <p:nvPicPr>
          <p:cNvPr id="8" name="Picture Placeholder 7">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3"/>
          <a:srcRect l="1521" r="1521"/>
          <a:stretch/>
        </p:blipFill>
        <p:spPr>
          <a:xfrm>
            <a:off x="617176" y="549275"/>
            <a:ext cx="4969600" cy="5761037"/>
          </a:xfrm>
          <a:custGeom>
            <a:avLst/>
            <a:gdLst/>
            <a:ahLst/>
            <a:cxnLst/>
            <a:rect l="l" t="t" r="r" b="b"/>
            <a:pathLst>
              <a:path w="5102225" h="5761037">
                <a:moveTo>
                  <a:pt x="0" y="0"/>
                </a:moveTo>
                <a:lnTo>
                  <a:pt x="5102225" y="0"/>
                </a:lnTo>
                <a:lnTo>
                  <a:pt x="5102225" y="5761037"/>
                </a:lnTo>
                <a:lnTo>
                  <a:pt x="0" y="5761037"/>
                </a:lnTo>
                <a:close/>
              </a:path>
            </a:pathLst>
          </a:custGeom>
        </p:spPr>
      </p:pic>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9</a:t>
            </a:fld>
            <a:endParaRPr lang="en-US">
              <a:solidFill>
                <a:schemeClr val="tx1">
                  <a:alpha val="80000"/>
                </a:schemeClr>
              </a:solidFill>
            </a:endParaRPr>
          </a:p>
        </p:txBody>
      </p:sp>
      <p:sp>
        <p:nvSpPr>
          <p:cNvPr id="2" name="Oval 1">
            <a:extLst>
              <a:ext uri="{FF2B5EF4-FFF2-40B4-BE49-F238E27FC236}">
                <a16:creationId xmlns:a16="http://schemas.microsoft.com/office/drawing/2014/main" id="{DF308B8B-DBF9-6EC3-5DB0-BE8BDE94CBB2}"/>
              </a:ext>
            </a:extLst>
          </p:cNvPr>
          <p:cNvSpPr/>
          <p:nvPr/>
        </p:nvSpPr>
        <p:spPr>
          <a:xfrm>
            <a:off x="1800802" y="547689"/>
            <a:ext cx="1414671" cy="1508656"/>
          </a:xfrm>
          <a:prstGeom prst="ellipse">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073928"/>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{20D681C2-09C3-4E29-928A-4234DF11AFE3}tf33713516_win32</Template>
  <TotalTime>133</TotalTime>
  <Words>825</Words>
  <Application>Microsoft Office PowerPoint</Application>
  <PresentationFormat>Widescreen</PresentationFormat>
  <Paragraphs>77</Paragraphs>
  <Slides>12</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Georgia</vt:lpstr>
      <vt:lpstr>Gill Sans MT</vt:lpstr>
      <vt:lpstr>inherit</vt:lpstr>
      <vt:lpstr>Open Sans</vt:lpstr>
      <vt:lpstr>Roboto</vt:lpstr>
      <vt:lpstr>Tahoma</vt:lpstr>
      <vt:lpstr>Verdana</vt:lpstr>
      <vt:lpstr>Walbaum Display</vt:lpstr>
      <vt:lpstr>3DFloatVTI</vt:lpstr>
      <vt:lpstr>National Periodic Table Day</vt:lpstr>
      <vt:lpstr>February 7, 2024, Periodic Table Day will be celebrating 153 years of Periodic Law. Mendeleev is the father of the periodic table because his 1871 table was the first to show periodicity. </vt:lpstr>
      <vt:lpstr>The Genius of Medeleev’s Periodic Table</vt:lpstr>
      <vt:lpstr>PowerPoint Presentation</vt:lpstr>
      <vt:lpstr>PowerPoint Presentation</vt:lpstr>
      <vt:lpstr>Theo Gray built a table….</vt:lpstr>
      <vt:lpstr>Women of the Period Table: did you know…</vt:lpstr>
      <vt:lpstr>Women of the Period Table: did you know…</vt:lpstr>
      <vt:lpstr>But…aren’t we missing one?</vt:lpstr>
      <vt:lpstr>Let’s learn a little more about two Women of the Periodic Table</vt:lpstr>
      <vt:lpstr>The Periodic Table Song | SCIENCE SONGS (youtube.com)</vt:lpstr>
      <vt:lpstr>Thank You</vt:lpstr>
    </vt:vector>
  </TitlesOfParts>
  <Company>Duke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Periodic Table Day</dc:title>
  <dc:creator>Stasko, Maryanne E</dc:creator>
  <cp:lastModifiedBy>Stasko, Maryanne E</cp:lastModifiedBy>
  <cp:revision>1</cp:revision>
  <dcterms:created xsi:type="dcterms:W3CDTF">2024-01-31T11:53:08Z</dcterms:created>
  <dcterms:modified xsi:type="dcterms:W3CDTF">2024-01-31T14:06:53Z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